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92" y="5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53BC08-4AFA-3945-A580-FA8931ED18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1953" y="2633064"/>
            <a:ext cx="11062835" cy="1889043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BE36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5551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28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8/21/20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8/21/20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067607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B8C7F91-B018-7940-844A-755B2AA6ED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1CE98BEA-4141-F94D-A7FA-FE51352391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128</TotalTime>
  <Words>32</Words>
  <Application>Microsoft Macintosh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Wingdings</vt:lpstr>
      <vt:lpstr>ANS 16x9_02_ NEW</vt:lpstr>
      <vt:lpstr>PowerPoint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28</cp:revision>
  <dcterms:created xsi:type="dcterms:W3CDTF">2017-01-30T20:04:56Z</dcterms:created>
  <dcterms:modified xsi:type="dcterms:W3CDTF">2020-08-21T15:52:04Z</dcterms:modified>
</cp:coreProperties>
</file>