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Bogardus" initials="JB" lastIdx="2" clrIdx="0">
    <p:extLst>
      <p:ext uri="{19B8F6BF-5375-455C-9EA6-DF929625EA0E}">
        <p15:presenceInfo xmlns:p15="http://schemas.microsoft.com/office/powerpoint/2012/main" userId="S::jbogardus@ans.org::f4e9cb4c-ecfc-4725-831c-1a17754b52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36"/>
    <a:srgbClr val="576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92" y="5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53BC08-4AFA-3945-A580-FA8931ED1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953" y="2633064"/>
            <a:ext cx="11062835" cy="1889043"/>
          </a:xfrm>
        </p:spPr>
        <p:txBody>
          <a:bodyPr anchor="b">
            <a:normAutofit/>
          </a:bodyPr>
          <a:lstStyle>
            <a:lvl1pPr algn="l">
              <a:defRPr sz="5400" b="0">
                <a:solidFill>
                  <a:srgbClr val="BE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5551" y="4689290"/>
            <a:ext cx="11080422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528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8/21/20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5000"/>
              </a:lnSpc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5000"/>
              </a:lnSpc>
              <a:defRPr/>
            </a:lvl1pPr>
          </a:lstStyle>
          <a:p>
            <a:fld id="{7DAC596B-4AE8-4712-B308-997991F60E70}" type="datetimeFigureOut">
              <a:rPr lang="en-US" smtClean="0"/>
              <a:pPr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5000"/>
              </a:lnSpc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5000"/>
              </a:lnSpc>
              <a:defRPr/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596B-4AE8-4712-B308-997991F60E70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260E-304F-4BA0-8E11-6E941ACC6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447" y="6212101"/>
            <a:ext cx="1204551" cy="5449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323" y="365125"/>
            <a:ext cx="11214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323" y="1825625"/>
            <a:ext cx="112147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Edit Master text styles</a:t>
            </a:r>
          </a:p>
          <a:p>
            <a:pPr marL="685800" lvl="1" indent="-228600" algn="l" defTabSz="914400" rtl="0" eaLnBrk="1" latinLnBrk="0" hangingPunct="1">
              <a:lnSpc>
                <a:spcPct val="95000"/>
              </a:lnSpc>
              <a:spcBef>
                <a:spcPts val="200"/>
              </a:spcBef>
              <a:buClr>
                <a:schemeClr val="accent1"/>
              </a:buClr>
              <a:buFont typeface="Arial" panose="020B0604020202020204" pitchFamily="34" charset="0"/>
              <a:buChar char="-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DAC596B-4AE8-4712-B308-997991F60E70}" type="datetimeFigureOut">
              <a:rPr lang="en-US" smtClean="0"/>
              <a:pPr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8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3C6260E-304F-4BA0-8E11-6E941ACC6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600" b="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lang="en-US" sz="28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000000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67607" y="5858533"/>
            <a:ext cx="1845331" cy="7681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Place logo </a:t>
            </a:r>
            <a:br>
              <a:rPr lang="en-US" sz="1400" dirty="0"/>
            </a:br>
            <a:r>
              <a:rPr lang="en-US" sz="1400" dirty="0"/>
              <a:t>or company name here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B8C7F91-B018-7940-844A-755B2AA6ED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1CE98BEA-4141-F94D-A7FA-FE51352391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Slide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r>
              <a:rPr lang="en-US" dirty="0"/>
              <a:t>Add text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8143" y="5992481"/>
            <a:ext cx="1534722" cy="6388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Place logo </a:t>
            </a:r>
            <a:br>
              <a:rPr lang="en-US" sz="1200" dirty="0"/>
            </a:br>
            <a:r>
              <a:rPr lang="en-US" sz="1200" dirty="0"/>
              <a:t>or company name here</a:t>
            </a:r>
          </a:p>
        </p:txBody>
      </p:sp>
    </p:spTree>
    <p:extLst>
      <p:ext uri="{BB962C8B-B14F-4D97-AF65-F5344CB8AC3E}">
        <p14:creationId xmlns:p14="http://schemas.microsoft.com/office/powerpoint/2010/main" val="6231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S 16x9_02_ NEW">
  <a:themeElements>
    <a:clrScheme name="ANS_2017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 16x9_02_ NEW</Template>
  <TotalTime>128</TotalTime>
  <Words>32</Words>
  <Application>Microsoft Macintosh PowerPoint</Application>
  <PresentationFormat>Widescreen</PresentationFormat>
  <Paragraphs>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Wingdings</vt:lpstr>
      <vt:lpstr>ANS 16x9_02_ NEW</vt:lpstr>
      <vt:lpstr>PowerPoint Presentation</vt:lpstr>
      <vt:lpstr>Text Slide Sample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Gravley</dc:creator>
  <cp:lastModifiedBy>Jay Bogardus</cp:lastModifiedBy>
  <cp:revision>28</cp:revision>
  <dcterms:created xsi:type="dcterms:W3CDTF">2017-01-30T20:04:56Z</dcterms:created>
  <dcterms:modified xsi:type="dcterms:W3CDTF">2020-08-21T15:52:04Z</dcterms:modified>
</cp:coreProperties>
</file>