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000"/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6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A4865CB-3530-7046-8717-2DCC742030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1282" y="2151821"/>
            <a:ext cx="7009427" cy="2554357"/>
          </a:xfrm>
        </p:spPr>
        <p:txBody>
          <a:bodyPr anchor="b">
            <a:normAutofit/>
          </a:bodyPr>
          <a:lstStyle>
            <a:lvl1pPr algn="r">
              <a:defRPr sz="5400" b="0">
                <a:solidFill>
                  <a:srgbClr val="D6A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98829" y="5009322"/>
            <a:ext cx="4591880" cy="1848678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CONTE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5482" y="2064114"/>
            <a:ext cx="7698879" cy="2803267"/>
          </a:xfrm>
        </p:spPr>
        <p:txBody>
          <a:bodyPr anchor="ctr">
            <a:normAutofit/>
          </a:bodyPr>
          <a:lstStyle/>
          <a:p>
            <a:r>
              <a:rPr lang="en-US" sz="6000" dirty="0">
                <a:effectLst/>
                <a:latin typeface="Franklin Gothic Medium" charset="0"/>
                <a:ea typeface="Franklin Gothic Medium" charset="0"/>
                <a:cs typeface="Franklin Gothic Medium" charset="0"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6945" y="4867382"/>
            <a:ext cx="5252085" cy="165576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Name of Presenter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5755014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Place logo </a:t>
            </a:r>
            <a:b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</a:br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42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Medium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45</cp:revision>
  <dcterms:created xsi:type="dcterms:W3CDTF">2017-01-30T20:04:56Z</dcterms:created>
  <dcterms:modified xsi:type="dcterms:W3CDTF">2020-12-03T17:20:35Z</dcterms:modified>
</cp:coreProperties>
</file>