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A000"/>
    <a:srgbClr val="003493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9" autoAdjust="0"/>
    <p:restoredTop sz="94660"/>
  </p:normalViewPr>
  <p:slideViewPr>
    <p:cSldViewPr snapToGrid="0" showGuides="1">
      <p:cViewPr varScale="1">
        <p:scale>
          <a:sx n="128" d="100"/>
          <a:sy n="128" d="100"/>
        </p:scale>
        <p:origin x="6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12/3/20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A4865CB-3530-7046-8717-2DCC742030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81282" y="2151821"/>
            <a:ext cx="7009427" cy="2554357"/>
          </a:xfrm>
        </p:spPr>
        <p:txBody>
          <a:bodyPr anchor="b">
            <a:normAutofit/>
          </a:bodyPr>
          <a:lstStyle>
            <a:lvl1pPr algn="r">
              <a:defRPr sz="5400" b="0">
                <a:solidFill>
                  <a:srgbClr val="D6A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98829" y="5009322"/>
            <a:ext cx="4591880" cy="1848678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00349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CONTE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5482" y="2064114"/>
            <a:ext cx="7698879" cy="2803267"/>
          </a:xfrm>
        </p:spPr>
        <p:txBody>
          <a:bodyPr anchor="ctr">
            <a:normAutofit/>
          </a:bodyPr>
          <a:lstStyle/>
          <a:p>
            <a:r>
              <a:rPr lang="en-US" sz="6000" dirty="0">
                <a:effectLst/>
                <a:latin typeface="Franklin Gothic Medium" charset="0"/>
                <a:ea typeface="Franklin Gothic Medium" charset="0"/>
                <a:cs typeface="Franklin Gothic Medium" charset="0"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6945" y="4867382"/>
            <a:ext cx="5252085" cy="1655762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charset="0"/>
                <a:ea typeface="Franklin Gothic Medium" charset="0"/>
                <a:cs typeface="Franklin Gothic Medium" charset="0"/>
              </a:rPr>
              <a:t>Name of Presenter</a:t>
            </a:r>
          </a:p>
          <a:p>
            <a:pPr algn="l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charset="0"/>
                <a:ea typeface="Franklin Gothic Medium" charset="0"/>
                <a:cs typeface="Franklin Gothic Medium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5755014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Franklin Gothic Medium" charset="0"/>
                <a:ea typeface="Franklin Gothic Medium" charset="0"/>
                <a:cs typeface="Franklin Gothic Medium" charset="0"/>
              </a:rPr>
              <a:t>Place logo </a:t>
            </a:r>
            <a:br>
              <a:rPr lang="en-US" sz="1400" dirty="0">
                <a:latin typeface="Franklin Gothic Medium" charset="0"/>
                <a:ea typeface="Franklin Gothic Medium" charset="0"/>
                <a:cs typeface="Franklin Gothic Medium" charset="0"/>
              </a:rPr>
            </a:br>
            <a:r>
              <a:rPr lang="en-US" sz="1400" dirty="0">
                <a:latin typeface="Franklin Gothic Medium" charset="0"/>
                <a:ea typeface="Franklin Gothic Medium" charset="0"/>
                <a:cs typeface="Franklin Gothic Medium" charset="0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</TotalTime>
  <Words>42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Franklin Gothic Medium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45</cp:revision>
  <dcterms:created xsi:type="dcterms:W3CDTF">2017-01-30T20:04:56Z</dcterms:created>
  <dcterms:modified xsi:type="dcterms:W3CDTF">2020-12-03T17:20:35Z</dcterms:modified>
</cp:coreProperties>
</file>