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A000"/>
    <a:srgbClr val="003493"/>
    <a:srgbClr val="785575"/>
    <a:srgbClr val="C2AC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9" autoAdjust="0"/>
    <p:restoredTop sz="94660"/>
  </p:normalViewPr>
  <p:slideViewPr>
    <p:cSldViewPr snapToGrid="0" showGuides="1">
      <p:cViewPr varScale="1">
        <p:scale>
          <a:sx n="128" d="100"/>
          <a:sy n="128" d="100"/>
        </p:scale>
        <p:origin x="67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C371E-1E1E-B149-8A00-9AB1523A7805}" type="datetimeFigureOut">
              <a:rPr lang="en-US" smtClean="0"/>
              <a:t>12/3/20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6B924-071A-2F4B-B09C-D1512BD3B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8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6B924-071A-2F4B-B09C-D1512BD3B1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81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5A4865CB-3530-7046-8717-2DCC742030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81282" y="2151821"/>
            <a:ext cx="7009427" cy="2554357"/>
          </a:xfrm>
        </p:spPr>
        <p:txBody>
          <a:bodyPr anchor="b">
            <a:normAutofit/>
          </a:bodyPr>
          <a:lstStyle>
            <a:lvl1pPr algn="r">
              <a:defRPr sz="5400" b="0">
                <a:solidFill>
                  <a:srgbClr val="D6A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98829" y="5009322"/>
            <a:ext cx="4591880" cy="1848678"/>
          </a:xfrm>
        </p:spPr>
        <p:txBody>
          <a:bodyPr>
            <a:normAutofit/>
          </a:bodyPr>
          <a:lstStyle>
            <a:lvl1pPr marL="0" indent="0" algn="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80906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CONTE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CONTE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lnSpc>
                <a:spcPct val="95000"/>
              </a:lnSpc>
              <a:defRPr sz="2000">
                <a:solidFill>
                  <a:srgbClr val="003493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5000"/>
              </a:lnSpc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CONTE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5000"/>
              </a:lnSpc>
              <a:defRPr/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CONTE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CONTE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CONTE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CONTE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CONTE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CONTE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DAC596B-4AE8-4712-B308-997991F60E70}" type="datetimeFigureOut">
              <a:rPr lang="en-US" smtClean="0"/>
              <a:t>12/3/20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CONTE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447" y="6212101"/>
            <a:ext cx="1204551" cy="54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95482" y="2064114"/>
            <a:ext cx="7698879" cy="2803267"/>
          </a:xfrm>
        </p:spPr>
        <p:txBody>
          <a:bodyPr anchor="ctr">
            <a:normAutofit/>
          </a:bodyPr>
          <a:lstStyle/>
          <a:p>
            <a:r>
              <a:rPr lang="en-US" sz="6000" dirty="0">
                <a:effectLst/>
                <a:latin typeface="Franklin Gothic Medium" charset="0"/>
                <a:ea typeface="Franklin Gothic Medium" charset="0"/>
                <a:cs typeface="Franklin Gothic Medium" charset="0"/>
              </a:rPr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6945" y="4867382"/>
            <a:ext cx="5252085" cy="165576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charset="0"/>
                <a:ea typeface="Franklin Gothic Medium" charset="0"/>
                <a:cs typeface="Franklin Gothic Medium" charset="0"/>
              </a:rPr>
              <a:t>Name of Presenter</a:t>
            </a:r>
          </a:p>
          <a:p>
            <a:pPr algn="l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Medium" charset="0"/>
                <a:ea typeface="Franklin Gothic Medium" charset="0"/>
                <a:cs typeface="Franklin Gothic Medium" charset="0"/>
              </a:rPr>
              <a:t>Title of Presenter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49030" y="5755014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Franklin Gothic Medium" charset="0"/>
                <a:ea typeface="Franklin Gothic Medium" charset="0"/>
                <a:cs typeface="Franklin Gothic Medium" charset="0"/>
              </a:rPr>
              <a:t>Place logo </a:t>
            </a:r>
            <a:br>
              <a:rPr lang="en-US" sz="1400" dirty="0">
                <a:latin typeface="Franklin Gothic Medium" charset="0"/>
                <a:ea typeface="Franklin Gothic Medium" charset="0"/>
                <a:cs typeface="Franklin Gothic Medium" charset="0"/>
              </a:rPr>
            </a:br>
            <a:r>
              <a:rPr lang="en-US" sz="1400" dirty="0">
                <a:latin typeface="Franklin Gothic Medium" charset="0"/>
                <a:ea typeface="Franklin Gothic Medium" charset="0"/>
                <a:cs typeface="Franklin Gothic Medium" charset="0"/>
              </a:rPr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8314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</TotalTime>
  <Words>42</Words>
  <Application>Microsoft Macintosh PowerPoint</Application>
  <PresentationFormat>Widescreen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Franklin Gothic Medium</vt:lpstr>
      <vt:lpstr>Wingdings</vt:lpstr>
      <vt:lpstr>ANS 16x9_02_ NEW</vt:lpstr>
      <vt:lpstr>Title of Presentation</vt:lpstr>
      <vt:lpstr>Text Slide Sample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45</cp:revision>
  <dcterms:created xsi:type="dcterms:W3CDTF">2017-01-30T20:04:56Z</dcterms:created>
  <dcterms:modified xsi:type="dcterms:W3CDTF">2020-12-03T17:20:35Z</dcterms:modified>
</cp:coreProperties>
</file>