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493"/>
    <a:srgbClr val="785575"/>
    <a:srgbClr val="C2AC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48" autoAdjust="0"/>
    <p:restoredTop sz="94660"/>
  </p:normalViewPr>
  <p:slideViewPr>
    <p:cSldViewPr snapToGrid="0" showGuides="1">
      <p:cViewPr>
        <p:scale>
          <a:sx n="107" d="100"/>
          <a:sy n="107" d="100"/>
        </p:scale>
        <p:origin x="3408" y="22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C371E-1E1E-B149-8A00-9AB1523A7805}" type="datetimeFigureOut">
              <a:rPr lang="en-US" smtClean="0"/>
              <a:t>2/20/20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F6B924-071A-2F4B-B09C-D1512BD3B1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881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F6B924-071A-2F4B-B09C-D1512BD3B11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1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6894" y="3491345"/>
            <a:ext cx="10838213" cy="1721923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rgbClr val="00349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6894" y="5332020"/>
            <a:ext cx="10838212" cy="961901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2">
                    <a:lumMod val="50000"/>
                  </a:schemeClr>
                </a:solidFill>
                <a:effectLst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313706" y="1128034"/>
            <a:ext cx="9773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kern="1200" spc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2018 International Congress on</a:t>
            </a:r>
            <a:r>
              <a:rPr lang="en-US" sz="2400" kern="1200" spc="0" baseline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2400" kern="1200" spc="0" dirty="0" smtClean="0">
                <a:solidFill>
                  <a:schemeClr val="bg1"/>
                </a:solidFill>
                <a:effectLst/>
                <a:latin typeface="+mn-lt"/>
                <a:ea typeface="+mn-ea"/>
                <a:cs typeface="+mn-cs"/>
              </a:rPr>
              <a:t>Advances in Nuclear Power Plants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918896" y="0"/>
            <a:ext cx="15734934" cy="29213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0906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2/20/20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lnSpc>
                <a:spcPct val="95000"/>
              </a:lnSpc>
              <a:defRPr sz="2000">
                <a:solidFill>
                  <a:srgbClr val="003493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2/20/20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2/20/20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2/20/20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2/20/20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2/20/20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2/20/20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DAC596B-4AE8-4712-B308-997991F60E70}" type="datetimeFigureOut">
              <a:rPr lang="en-US" smtClean="0"/>
              <a:t>2/20/20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3493"/>
                </a:solidFill>
              </a:defRPr>
            </a:lvl1pPr>
          </a:lstStyle>
          <a:p>
            <a:r>
              <a:rPr lang="en-US" dirty="0" smtClean="0"/>
              <a:t>UWC 2019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9728" y="2838203"/>
            <a:ext cx="8908028" cy="1930544"/>
          </a:xfrm>
        </p:spPr>
        <p:txBody>
          <a:bodyPr/>
          <a:lstStyle/>
          <a:p>
            <a:r>
              <a:rPr lang="en-US" dirty="0">
                <a:latin typeface="Franklin Gothic Medium" charset="0"/>
                <a:ea typeface="Franklin Gothic Medium" charset="0"/>
                <a:cs typeface="Franklin Gothic Medium" charset="0"/>
              </a:rPr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5366" y="4860822"/>
            <a:ext cx="5349299" cy="1655762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Name of Presenter</a:t>
            </a:r>
          </a:p>
          <a:p>
            <a:r>
              <a:rPr lang="en-US" dirty="0">
                <a:solidFill>
                  <a:schemeClr val="tx1"/>
                </a:solidFill>
                <a:latin typeface="Franklin Gothic Medium" charset="0"/>
                <a:ea typeface="Franklin Gothic Medium" charset="0"/>
                <a:cs typeface="Franklin Gothic Medium" charset="0"/>
              </a:rPr>
              <a:t>Title of Presenter</a:t>
            </a:r>
          </a:p>
        </p:txBody>
      </p:sp>
      <p:sp>
        <p:nvSpPr>
          <p:cNvPr id="8" name="Rectangle 7"/>
          <p:cNvSpPr/>
          <p:nvPr/>
        </p:nvSpPr>
        <p:spPr>
          <a:xfrm>
            <a:off x="10049030" y="3574947"/>
            <a:ext cx="1845331" cy="76813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Franklin Gothic Medium" charset="0"/>
                <a:ea typeface="Franklin Gothic Medium" charset="0"/>
                <a:cs typeface="Franklin Gothic Medium" charset="0"/>
              </a:rPr>
              <a:t>Place logo </a:t>
            </a:r>
            <a:br>
              <a:rPr lang="en-US" sz="1400" dirty="0">
                <a:latin typeface="Franklin Gothic Medium" charset="0"/>
                <a:ea typeface="Franklin Gothic Medium" charset="0"/>
                <a:cs typeface="Franklin Gothic Medium" charset="0"/>
              </a:rPr>
            </a:br>
            <a:r>
              <a:rPr lang="en-US" sz="1400" dirty="0">
                <a:latin typeface="Franklin Gothic Medium" charset="0"/>
                <a:ea typeface="Franklin Gothic Medium" charset="0"/>
                <a:cs typeface="Franklin Gothic Medium" charset="0"/>
              </a:rPr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8314" y="5992481"/>
            <a:ext cx="1534722" cy="638837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Place logo </a:t>
            </a:r>
            <a:br>
              <a:rPr lang="en-US" sz="1200" dirty="0"/>
            </a:br>
            <a:r>
              <a:rPr lang="en-US" sz="1200" dirty="0"/>
              <a:t>or company name here</a:t>
            </a:r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NS 16x9_02_ NEW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551</TotalTime>
  <Words>32</Words>
  <Application>Microsoft Macintosh PowerPoint</Application>
  <PresentationFormat>Widescreen</PresentationFormat>
  <Paragraphs>12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Calibri</vt:lpstr>
      <vt:lpstr>Franklin Gothic Medium</vt:lpstr>
      <vt:lpstr>Wingdings</vt:lpstr>
      <vt:lpstr>Arial</vt:lpstr>
      <vt:lpstr>ANS 16x9_02_ NEW</vt:lpstr>
      <vt:lpstr>Title of Presentation</vt:lpstr>
      <vt:lpstr>Text Slide Sample</vt:lpstr>
    </vt:vector>
  </TitlesOfParts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Valerie Gravley</dc:creator>
  <cp:lastModifiedBy>Microsoft Office User</cp:lastModifiedBy>
  <cp:revision>39</cp:revision>
  <dcterms:created xsi:type="dcterms:W3CDTF">2017-01-30T20:04:56Z</dcterms:created>
  <dcterms:modified xsi:type="dcterms:W3CDTF">2020-02-20T14:45:49Z</dcterms:modified>
</cp:coreProperties>
</file>