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48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3408" y="2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2/20/20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3491345"/>
            <a:ext cx="10838213" cy="1721923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0034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894" y="5332020"/>
            <a:ext cx="10838212" cy="961901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13706" y="1128034"/>
            <a:ext cx="977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2018 International Congress on</a:t>
            </a:r>
            <a:r>
              <a:rPr lang="en-US" sz="2400" kern="1200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Advances in Nuclear Power Plants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8896" y="0"/>
            <a:ext cx="15734934" cy="292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2/20/20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2/20/20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00349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2/20/20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2/20/20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2/20/20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2/20/20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2/20/20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2/20/20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2/20/20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728" y="2838203"/>
            <a:ext cx="8908028" cy="1930544"/>
          </a:xfrm>
        </p:spPr>
        <p:txBody>
          <a:bodyPr/>
          <a:lstStyle/>
          <a:p>
            <a:r>
              <a:rPr lang="en-US" dirty="0">
                <a:latin typeface="Franklin Gothic Medium" charset="0"/>
                <a:ea typeface="Franklin Gothic Medium" charset="0"/>
                <a:cs typeface="Franklin Gothic Medium" charset="0"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366" y="4860822"/>
            <a:ext cx="5349299" cy="165576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Franklin Gothic Medium" charset="0"/>
                <a:ea typeface="Franklin Gothic Medium" charset="0"/>
                <a:cs typeface="Franklin Gothic Medium" charset="0"/>
              </a:rPr>
              <a:t>Name of Presenter</a:t>
            </a:r>
          </a:p>
          <a:p>
            <a:r>
              <a:rPr lang="en-US" dirty="0">
                <a:solidFill>
                  <a:schemeClr val="tx1"/>
                </a:solidFill>
                <a:latin typeface="Franklin Gothic Medium" charset="0"/>
                <a:ea typeface="Franklin Gothic Medium" charset="0"/>
                <a:cs typeface="Franklin Gothic Medium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3574947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Franklin Gothic Medium" charset="0"/>
                <a:ea typeface="Franklin Gothic Medium" charset="0"/>
                <a:cs typeface="Franklin Gothic Medium" charset="0"/>
              </a:rPr>
              <a:t>Place logo </a:t>
            </a:r>
            <a:br>
              <a:rPr lang="en-US" sz="1400" dirty="0">
                <a:latin typeface="Franklin Gothic Medium" charset="0"/>
                <a:ea typeface="Franklin Gothic Medium" charset="0"/>
                <a:cs typeface="Franklin Gothic Medium" charset="0"/>
              </a:rPr>
            </a:br>
            <a:r>
              <a:rPr lang="en-US" sz="1400" dirty="0">
                <a:latin typeface="Franklin Gothic Medium" charset="0"/>
                <a:ea typeface="Franklin Gothic Medium" charset="0"/>
                <a:cs typeface="Franklin Gothic Medium" charset="0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 16x9_02_ NEW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</TotalTime>
  <Words>32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Franklin Gothic Medium</vt:lpstr>
      <vt:lpstr>Wingdings</vt:lpstr>
      <vt:lpstr>Arial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39</cp:revision>
  <dcterms:created xsi:type="dcterms:W3CDTF">2017-01-30T20:04:56Z</dcterms:created>
  <dcterms:modified xsi:type="dcterms:W3CDTF">2020-02-20T14:45:49Z</dcterms:modified>
</cp:coreProperties>
</file>