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>
        <p:scale>
          <a:sx n="90" d="100"/>
          <a:sy n="90" d="100"/>
        </p:scale>
        <p:origin x="568" y="25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1" y="2633064"/>
            <a:ext cx="11062835" cy="1889043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rgbClr val="BE36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5/20/20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69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7DAC596B-4AE8-4712-B308-997991F60E70}" type="datetimeFigureOut">
              <a:rPr lang="en-US" smtClean="0"/>
              <a:pPr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5/20/20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567735" y="554154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125</TotalTime>
  <Words>31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Wingdings</vt:lpstr>
      <vt:lpstr>Arial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Microsoft Office User</cp:lastModifiedBy>
  <cp:revision>25</cp:revision>
  <dcterms:created xsi:type="dcterms:W3CDTF">2017-01-30T20:04:56Z</dcterms:created>
  <dcterms:modified xsi:type="dcterms:W3CDTF">2020-05-20T18:10:07Z</dcterms:modified>
</cp:coreProperties>
</file>