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568" y="25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231" y="2633064"/>
            <a:ext cx="11062835" cy="1889043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BE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829" y="4689290"/>
            <a:ext cx="11080422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5/20/20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69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7DAC596B-4AE8-4712-B308-997991F60E70}" type="datetimeFigureOut">
              <a:rPr lang="en-US" smtClean="0"/>
              <a:pPr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9567735" y="554154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125</TotalTime>
  <Words>31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Wingdings</vt:lpstr>
      <vt:lpstr>Arial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25</cp:revision>
  <dcterms:created xsi:type="dcterms:W3CDTF">2017-01-30T20:04:56Z</dcterms:created>
  <dcterms:modified xsi:type="dcterms:W3CDTF">2020-05-20T18:10:07Z</dcterms:modified>
</cp:coreProperties>
</file>