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568" y="25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633064"/>
            <a:ext cx="11062835" cy="188904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BE36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5/20/20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69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125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25</cp:revision>
  <dcterms:created xsi:type="dcterms:W3CDTF">2017-01-30T20:04:56Z</dcterms:created>
  <dcterms:modified xsi:type="dcterms:W3CDTF">2020-05-20T18:10:07Z</dcterms:modified>
</cp:coreProperties>
</file>