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93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096" y="28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2/18/20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350231" y="3936446"/>
            <a:ext cx="11062835" cy="1033841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rgbClr val="0034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333829" y="5249332"/>
            <a:ext cx="11080422" cy="1095719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7DAC596B-4AE8-4712-B308-997991F60E70}" type="datetimeFigureOut">
              <a:rPr lang="en-US" smtClean="0"/>
              <a:pPr/>
              <a:t>2/18/20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2/18/20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1" y="2134508"/>
            <a:ext cx="11062835" cy="2387600"/>
          </a:xfrm>
        </p:spPr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333829" y="4689290"/>
            <a:ext cx="11080422" cy="1655762"/>
          </a:xfrm>
        </p:spPr>
        <p:txBody>
          <a:bodyPr/>
          <a:lstStyle/>
          <a:p>
            <a:r>
              <a:rPr lang="en-US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567735" y="554154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139</TotalTime>
  <Words>31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Wingdings</vt:lpstr>
      <vt:lpstr>Arial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Microsoft Office User</cp:lastModifiedBy>
  <cp:revision>27</cp:revision>
  <dcterms:created xsi:type="dcterms:W3CDTF">2017-01-30T20:04:56Z</dcterms:created>
  <dcterms:modified xsi:type="dcterms:W3CDTF">2020-02-18T14:45:09Z</dcterms:modified>
</cp:coreProperties>
</file>