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93"/>
    <a:srgbClr val="576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096" y="2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2/18/20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50231" y="3936446"/>
            <a:ext cx="11062835" cy="1033841"/>
          </a:xfrm>
        </p:spPr>
        <p:txBody>
          <a:bodyPr anchor="b">
            <a:normAutofit/>
          </a:bodyPr>
          <a:lstStyle>
            <a:lvl1pPr algn="l">
              <a:defRPr sz="5400" b="0">
                <a:solidFill>
                  <a:srgbClr val="003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33829" y="5249332"/>
            <a:ext cx="11080422" cy="1095719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09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5000"/>
              </a:lnSpc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5000"/>
              </a:lnSpc>
              <a:defRPr/>
            </a:lvl1pPr>
          </a:lstStyle>
          <a:p>
            <a:fld id="{7DAC596B-4AE8-4712-B308-997991F60E70}" type="datetimeFigureOut">
              <a:rPr lang="en-US" smtClean="0"/>
              <a:pPr/>
              <a:t>2/18/20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5000"/>
              </a:lnSpc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5000"/>
              </a:lnSpc>
              <a:defRPr/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2/18/20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2/18/20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2/18/20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2/18/20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2/18/20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2/18/20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447" y="6212101"/>
            <a:ext cx="1204551" cy="5449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2/18/20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3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231" y="2134508"/>
            <a:ext cx="11062835" cy="2387600"/>
          </a:xfrm>
        </p:spPr>
        <p:txBody>
          <a:bodyPr/>
          <a:lstStyle/>
          <a:p>
            <a:r>
              <a:rPr lang="en-US" dirty="0"/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33829" y="4689290"/>
            <a:ext cx="11080422" cy="1655762"/>
          </a:xfrm>
        </p:spPr>
        <p:txBody>
          <a:bodyPr/>
          <a:lstStyle/>
          <a:p>
            <a:r>
              <a:rPr lang="en-US"/>
              <a:t>Name of Presenter</a:t>
            </a:r>
          </a:p>
          <a:p>
            <a:r>
              <a:rPr lang="en-US" dirty="0"/>
              <a:t>Title of Presenter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9567735" y="5541541"/>
            <a:ext cx="1845331" cy="7681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Place logo </a:t>
            </a:r>
            <a:br>
              <a:rPr lang="en-US" sz="1400" dirty="0"/>
            </a:br>
            <a:r>
              <a:rPr lang="en-US" sz="14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40831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Slide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8143" y="5992481"/>
            <a:ext cx="1534722" cy="6388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Place logo </a:t>
            </a:r>
            <a:br>
              <a:rPr lang="en-US" sz="1200" dirty="0"/>
            </a:br>
            <a:r>
              <a:rPr lang="en-US" sz="12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6231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NS 16x9_02_ NEW">
  <a:themeElements>
    <a:clrScheme name="ANS_2017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ANS 16x9_02_ NEW</Template>
  <TotalTime>139</TotalTime>
  <Words>31</Words>
  <Application>Microsoft Macintosh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Wingdings</vt:lpstr>
      <vt:lpstr>Arial</vt:lpstr>
      <vt:lpstr>ANS 16x9_02_ NEW</vt:lpstr>
      <vt:lpstr>Title of Presentation</vt:lpstr>
      <vt:lpstr>Text Slide Sample</vt:lpstr>
    </vt:vector>
  </TitlesOfParts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Gravley</dc:creator>
  <cp:lastModifiedBy>Microsoft Office User</cp:lastModifiedBy>
  <cp:revision>27</cp:revision>
  <dcterms:created xsi:type="dcterms:W3CDTF">2017-01-30T20:04:56Z</dcterms:created>
  <dcterms:modified xsi:type="dcterms:W3CDTF">2020-02-18T14:45:09Z</dcterms:modified>
</cp:coreProperties>
</file>