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8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408" y="9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7/1/19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0034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13"/>
            <a:ext cx="12192000" cy="3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7/1/19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3493"/>
                </a:solidFill>
              </a:defRPr>
            </a:lvl1pPr>
          </a:lstStyle>
          <a:p>
            <a:r>
              <a:rPr lang="en-US" dirty="0" smtClean="0"/>
              <a:t>NURETH-18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40</cp:revision>
  <dcterms:created xsi:type="dcterms:W3CDTF">2017-01-30T20:04:56Z</dcterms:created>
  <dcterms:modified xsi:type="dcterms:W3CDTF">2019-07-01T21:45:32Z</dcterms:modified>
</cp:coreProperties>
</file>