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8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408" y="9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7/1/19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13"/>
            <a:ext cx="12192000" cy="310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7/1/19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NURETH-18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381147"/>
            <a:ext cx="5336976" cy="2387600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40</cp:revision>
  <dcterms:created xsi:type="dcterms:W3CDTF">2017-01-30T20:04:56Z</dcterms:created>
  <dcterms:modified xsi:type="dcterms:W3CDTF">2019-07-01T21:45:32Z</dcterms:modified>
</cp:coreProperties>
</file>