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5575"/>
    <a:srgbClr val="0034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5000" y="32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 shadeToTitle="1"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134508"/>
            <a:ext cx="11062835" cy="2387600"/>
          </a:xfrm>
          <a:prstGeom prst="rect">
            <a:avLst/>
          </a:prstGeom>
          <a:effectLst/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78557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1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785575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7/18/19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9567735" y="5541541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8143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223</TotalTime>
  <Words>31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Wingdings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26</cp:revision>
  <dcterms:created xsi:type="dcterms:W3CDTF">2017-01-30T20:04:56Z</dcterms:created>
  <dcterms:modified xsi:type="dcterms:W3CDTF">2019-07-18T20:41:19Z</dcterms:modified>
</cp:coreProperties>
</file>