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5575"/>
    <a:srgbClr val="003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5000" y="3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7855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8557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223</TotalTime>
  <Words>31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26</cp:revision>
  <dcterms:created xsi:type="dcterms:W3CDTF">2017-01-30T20:04:56Z</dcterms:created>
  <dcterms:modified xsi:type="dcterms:W3CDTF">2019-07-18T20:41:19Z</dcterms:modified>
</cp:coreProperties>
</file>