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493"/>
    <a:srgbClr val="785575"/>
    <a:srgbClr val="C2AC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8034E78-7F5D-4C2E-B375-FC64B27BC917}" styleName="Dark Styl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0660B408-B3CF-4A94-85FC-2B1E0A45F4A2}" styleName="Dark Style 2 - Accent 1/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446" autoAdjust="0"/>
    <p:restoredTop sz="94660"/>
  </p:normalViewPr>
  <p:slideViewPr>
    <p:cSldViewPr snapToGrid="0" showGuides="1">
      <p:cViewPr>
        <p:scale>
          <a:sx n="107" d="100"/>
          <a:sy n="107" d="100"/>
        </p:scale>
        <p:origin x="2352" y="22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EC371E-1E1E-B149-8A00-9AB1523A7805}" type="datetimeFigureOut">
              <a:rPr lang="en-US" smtClean="0"/>
              <a:t>3/6/19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DF6B924-071A-2F4B-B09C-D1512BD3B1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5881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F6B924-071A-2F4B-B09C-D1512BD3B11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88144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76894" y="3491345"/>
            <a:ext cx="10838213" cy="1721923"/>
          </a:xfrm>
        </p:spPr>
        <p:txBody>
          <a:bodyPr anchor="b">
            <a:normAutofit/>
          </a:bodyPr>
          <a:lstStyle>
            <a:lvl1pPr algn="l">
              <a:defRPr sz="5400" b="0">
                <a:solidFill>
                  <a:srgbClr val="00349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76894" y="5332020"/>
            <a:ext cx="10838212" cy="961901"/>
          </a:xfrm>
        </p:spPr>
        <p:txBody>
          <a:bodyPr>
            <a:normAutofit/>
          </a:bodyPr>
          <a:lstStyle>
            <a:lvl1pPr marL="0" indent="0" algn="l">
              <a:buNone/>
              <a:defRPr sz="3200">
                <a:solidFill>
                  <a:schemeClr val="bg2">
                    <a:lumMod val="50000"/>
                  </a:schemeClr>
                </a:solidFill>
                <a:effectLst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12" name="TextBox 11"/>
          <p:cNvSpPr txBox="1"/>
          <p:nvPr userDrawn="1"/>
        </p:nvSpPr>
        <p:spPr>
          <a:xfrm>
            <a:off x="313706" y="1128034"/>
            <a:ext cx="977339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kern="1200" spc="0" dirty="0" smtClean="0">
                <a:solidFill>
                  <a:schemeClr val="bg1"/>
                </a:solidFill>
                <a:effectLst/>
                <a:latin typeface="+mn-lt"/>
                <a:ea typeface="+mn-ea"/>
                <a:cs typeface="+mn-cs"/>
              </a:rPr>
              <a:t>2018 International Congress on</a:t>
            </a:r>
            <a:r>
              <a:rPr lang="en-US" sz="2400" kern="1200" spc="0" baseline="0" dirty="0" smtClean="0">
                <a:solidFill>
                  <a:schemeClr val="bg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2400" kern="1200" spc="0" dirty="0" smtClean="0">
                <a:solidFill>
                  <a:schemeClr val="bg1"/>
                </a:solidFill>
                <a:effectLst/>
                <a:latin typeface="+mn-lt"/>
                <a:ea typeface="+mn-ea"/>
                <a:cs typeface="+mn-cs"/>
              </a:rPr>
              <a:t>Advances in Nuclear Power Plants</a:t>
            </a:r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304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090619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DAC596B-4AE8-4712-B308-997991F60E70}" type="datetimeFigureOut">
              <a:rPr lang="en-US" smtClean="0"/>
              <a:t>3/6/19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003493"/>
                </a:solidFill>
              </a:defRPr>
            </a:lvl1pPr>
          </a:lstStyle>
          <a:p>
            <a:r>
              <a:rPr lang="en-US" dirty="0" smtClean="0"/>
              <a:t>UWC 2019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6260E-304F-4BA0-8E11-6E941ACC6D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96308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DAC596B-4AE8-4712-B308-997991F60E70}" type="datetimeFigureOut">
              <a:rPr lang="en-US" smtClean="0"/>
              <a:t>3/6/19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003493"/>
                </a:solidFill>
              </a:defRPr>
            </a:lvl1pPr>
          </a:lstStyle>
          <a:p>
            <a:r>
              <a:rPr lang="en-US" dirty="0" smtClean="0"/>
              <a:t>UWC 2019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6260E-304F-4BA0-8E11-6E941ACC6D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05152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lnSpc>
                <a:spcPct val="95000"/>
              </a:lnSpc>
              <a:defRPr>
                <a:solidFill>
                  <a:schemeClr val="tx2"/>
                </a:solidFill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lnSpc>
                <a:spcPct val="95000"/>
              </a:lnSpc>
              <a:spcBef>
                <a:spcPts val="1800"/>
              </a:spcBef>
              <a:buClr>
                <a:schemeClr val="tx1"/>
              </a:buClr>
              <a:defRPr>
                <a:effectLst/>
              </a:defRPr>
            </a:lvl1pPr>
            <a:lvl2pPr marL="685800" indent="-228600">
              <a:lnSpc>
                <a:spcPct val="95000"/>
              </a:lnSpc>
              <a:spcBef>
                <a:spcPts val="200"/>
              </a:spcBef>
              <a:buClr>
                <a:schemeClr val="tx2"/>
              </a:buClr>
              <a:buFont typeface="Arial" panose="020B0604020202020204" pitchFamily="34" charset="0"/>
              <a:buChar char="-"/>
              <a:defRPr>
                <a:effectLst/>
              </a:defRPr>
            </a:lvl2pPr>
            <a:lvl3pPr marL="1143000" indent="-228600">
              <a:lnSpc>
                <a:spcPct val="95000"/>
              </a:lnSpc>
              <a:buClr>
                <a:schemeClr val="tx2"/>
              </a:buClr>
              <a:buFont typeface="Wingdings" panose="05000000000000000000" pitchFamily="2" charset="2"/>
              <a:buChar char="§"/>
              <a:defRPr>
                <a:effectLst/>
              </a:defRPr>
            </a:lvl3pPr>
            <a:lvl4pPr>
              <a:lnSpc>
                <a:spcPct val="95000"/>
              </a:lnSpc>
              <a:buClr>
                <a:schemeClr val="tx1"/>
              </a:buClr>
              <a:defRPr>
                <a:effectLst/>
              </a:defRPr>
            </a:lvl4pPr>
            <a:lvl5pPr>
              <a:lnSpc>
                <a:spcPct val="95000"/>
              </a:lnSpc>
              <a:buClr>
                <a:schemeClr val="tx1"/>
              </a:buClr>
              <a:defRPr>
                <a:effectLst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lnSpc>
                <a:spcPct val="95000"/>
              </a:lnSpc>
              <a:defRPr sz="2000">
                <a:solidFill>
                  <a:srgbClr val="003493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lnSpc>
                <a:spcPct val="95000"/>
              </a:lnSpc>
              <a:defRPr sz="1200">
                <a:solidFill>
                  <a:srgbClr val="003493"/>
                </a:solidFill>
              </a:defRPr>
            </a:lvl1pPr>
          </a:lstStyle>
          <a:p>
            <a:r>
              <a:rPr lang="en-US" dirty="0" smtClean="0"/>
              <a:t>UWC 2019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lnSpc>
                <a:spcPct val="95000"/>
              </a:lnSpc>
              <a:defRPr/>
            </a:lvl1pPr>
          </a:lstStyle>
          <a:p>
            <a:fld id="{23C6260E-304F-4BA0-8E11-6E941ACC6DA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87746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DAC596B-4AE8-4712-B308-997991F60E70}" type="datetimeFigureOut">
              <a:rPr lang="en-US" smtClean="0"/>
              <a:t>3/6/19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200">
                <a:solidFill>
                  <a:srgbClr val="003493"/>
                </a:solidFill>
              </a:defRPr>
            </a:lvl1pPr>
          </a:lstStyle>
          <a:p>
            <a:r>
              <a:rPr lang="en-US" dirty="0" smtClean="0"/>
              <a:t>UWC 2019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6260E-304F-4BA0-8E11-6E941ACC6D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41617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DAC596B-4AE8-4712-B308-997991F60E70}" type="datetimeFigureOut">
              <a:rPr lang="en-US" smtClean="0"/>
              <a:t>3/6/19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200">
                <a:solidFill>
                  <a:srgbClr val="003493"/>
                </a:solidFill>
              </a:defRPr>
            </a:lvl1pPr>
          </a:lstStyle>
          <a:p>
            <a:r>
              <a:rPr lang="en-US" dirty="0" smtClean="0"/>
              <a:t>UWC 2019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6260E-304F-4BA0-8E11-6E941ACC6D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29197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DAC596B-4AE8-4712-B308-997991F60E70}" type="datetimeFigureOut">
              <a:rPr lang="en-US" smtClean="0"/>
              <a:t>3/6/19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003493"/>
                </a:solidFill>
              </a:defRPr>
            </a:lvl1pPr>
          </a:lstStyle>
          <a:p>
            <a:r>
              <a:rPr lang="en-US" dirty="0" smtClean="0"/>
              <a:t>UWC 2019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6260E-304F-4BA0-8E11-6E941ACC6D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8264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DAC596B-4AE8-4712-B308-997991F60E70}" type="datetimeFigureOut">
              <a:rPr lang="en-US" smtClean="0"/>
              <a:t>3/6/19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003493"/>
                </a:solidFill>
              </a:defRPr>
            </a:lvl1pPr>
          </a:lstStyle>
          <a:p>
            <a:r>
              <a:rPr lang="en-US" dirty="0" smtClean="0"/>
              <a:t>UWC 2019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6260E-304F-4BA0-8E11-6E941ACC6D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83745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DAC596B-4AE8-4712-B308-997991F60E70}" type="datetimeFigureOut">
              <a:rPr lang="en-US" smtClean="0"/>
              <a:t>3/6/19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003493"/>
                </a:solidFill>
              </a:defRPr>
            </a:lvl1pPr>
          </a:lstStyle>
          <a:p>
            <a:r>
              <a:rPr lang="en-US" dirty="0" smtClean="0"/>
              <a:t>UWC 2019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6260E-304F-4BA0-8E11-6E941ACC6D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84679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DAC596B-4AE8-4712-B308-997991F60E70}" type="datetimeFigureOut">
              <a:rPr lang="en-US" smtClean="0"/>
              <a:t>3/6/19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003493"/>
                </a:solidFill>
              </a:defRPr>
            </a:lvl1pPr>
          </a:lstStyle>
          <a:p>
            <a:r>
              <a:rPr lang="en-US" dirty="0" smtClean="0"/>
              <a:t>UWC 2019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6260E-304F-4BA0-8E11-6E941ACC6D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49957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DAC596B-4AE8-4712-B308-997991F60E70}" type="datetimeFigureOut">
              <a:rPr lang="en-US" smtClean="0"/>
              <a:t>3/6/19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003493"/>
                </a:solidFill>
              </a:defRPr>
            </a:lvl1pPr>
          </a:lstStyle>
          <a:p>
            <a:r>
              <a:rPr lang="en-US" dirty="0" smtClean="0"/>
              <a:t>UWC 2019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6260E-304F-4BA0-8E11-6E941ACC6D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6817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99447" y="6212101"/>
            <a:ext cx="1204551" cy="54498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98323" y="365125"/>
            <a:ext cx="1121470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8323" y="1825625"/>
            <a:ext cx="1121470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228600" lvl="0" indent="-228600" algn="l" defTabSz="914400" rtl="0" eaLnBrk="1" latinLnBrk="0" hangingPunct="1">
              <a:lnSpc>
                <a:spcPct val="95000"/>
              </a:lnSpc>
              <a:spcBef>
                <a:spcPts val="1800"/>
              </a:spcBef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n-US" dirty="0"/>
              <a:t>Edit Master text styles</a:t>
            </a:r>
          </a:p>
          <a:p>
            <a:pPr marL="685800" lvl="1" indent="-228600" algn="l" defTabSz="914400" rtl="0" eaLnBrk="1" latinLnBrk="0" hangingPunct="1">
              <a:lnSpc>
                <a:spcPct val="95000"/>
              </a:lnSpc>
              <a:spcBef>
                <a:spcPts val="200"/>
              </a:spcBef>
              <a:buClr>
                <a:schemeClr val="accent1"/>
              </a:buClr>
              <a:buFont typeface="Arial" panose="020B0604020202020204" pitchFamily="34" charset="0"/>
              <a:buChar char="-"/>
            </a:pPr>
            <a:r>
              <a:rPr lang="en-US" dirty="0"/>
              <a:t>Second level</a:t>
            </a:r>
          </a:p>
          <a:p>
            <a:pPr marL="1143000" lvl="2" indent="-228600" algn="l" defTabSz="914400" rtl="0" eaLnBrk="1" latinLnBrk="0" hangingPunct="1">
              <a:lnSpc>
                <a:spcPct val="95000"/>
              </a:lnSpc>
              <a:spcBef>
                <a:spcPts val="500"/>
              </a:spcBef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12805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23C6260E-304F-4BA0-8E11-6E941ACC6DA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49336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5000"/>
        </a:lnSpc>
        <a:spcBef>
          <a:spcPct val="0"/>
        </a:spcBef>
        <a:buNone/>
        <a:defRPr sz="3600" b="0" kern="1200"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lang="en-US" sz="2800" kern="1200" dirty="0" smtClean="0">
          <a:solidFill>
            <a:srgbClr val="000000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en-US" sz="2400" kern="1200" dirty="0" smtClean="0">
          <a:solidFill>
            <a:srgbClr val="000000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en-US" sz="2000" kern="1200" dirty="0" smtClean="0">
          <a:solidFill>
            <a:srgbClr val="000000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>
          <a:solidFill>
            <a:srgbClr val="000000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tx2"/>
        </a:buClr>
        <a:buFont typeface="Arial" panose="020B0604020202020204" pitchFamily="34" charset="0"/>
        <a:buChar char="•"/>
        <a:defRPr sz="1800" kern="1200">
          <a:solidFill>
            <a:srgbClr val="000000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49728" y="2381147"/>
            <a:ext cx="5336976" cy="2387600"/>
          </a:xfrm>
        </p:spPr>
        <p:txBody>
          <a:bodyPr/>
          <a:lstStyle/>
          <a:p>
            <a:r>
              <a:rPr lang="en-US" dirty="0"/>
              <a:t>Title of Presentation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35366" y="4860822"/>
            <a:ext cx="5349299" cy="1655762"/>
          </a:xfrm>
        </p:spPr>
        <p:txBody>
          <a:bodyPr/>
          <a:lstStyle/>
          <a:p>
            <a:r>
              <a:rPr lang="en-US" dirty="0"/>
              <a:t>Name of Presenter</a:t>
            </a:r>
          </a:p>
          <a:p>
            <a:r>
              <a:rPr lang="en-US" dirty="0"/>
              <a:t>Title of Presenter</a:t>
            </a:r>
          </a:p>
        </p:txBody>
      </p:sp>
      <p:sp>
        <p:nvSpPr>
          <p:cNvPr id="8" name="Rectangle 7"/>
          <p:cNvSpPr/>
          <p:nvPr/>
        </p:nvSpPr>
        <p:spPr>
          <a:xfrm>
            <a:off x="10049030" y="3574947"/>
            <a:ext cx="1845331" cy="768130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/>
              <a:t>Place logo </a:t>
            </a:r>
            <a:br>
              <a:rPr lang="en-US" sz="1400" dirty="0"/>
            </a:br>
            <a:r>
              <a:rPr lang="en-US" sz="1400" dirty="0"/>
              <a:t>or company name here</a:t>
            </a:r>
          </a:p>
        </p:txBody>
      </p:sp>
    </p:spTree>
    <p:extLst>
      <p:ext uri="{BB962C8B-B14F-4D97-AF65-F5344CB8AC3E}">
        <p14:creationId xmlns:p14="http://schemas.microsoft.com/office/powerpoint/2010/main" val="40831432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Text Slide Sample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Add text here</a:t>
            </a:r>
          </a:p>
          <a:p>
            <a:r>
              <a:rPr lang="en-US" dirty="0"/>
              <a:t>Add text here</a:t>
            </a:r>
          </a:p>
          <a:p>
            <a:r>
              <a:rPr lang="en-US" dirty="0"/>
              <a:t>Add text here</a:t>
            </a:r>
          </a:p>
          <a:p>
            <a:r>
              <a:rPr lang="en-US" dirty="0"/>
              <a:t>Add text here</a:t>
            </a:r>
          </a:p>
          <a:p>
            <a:r>
              <a:rPr lang="en-US" dirty="0"/>
              <a:t>Add text here</a:t>
            </a:r>
          </a:p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5338314" y="5992481"/>
            <a:ext cx="1534722" cy="638837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/>
              <a:t>Place logo </a:t>
            </a:r>
            <a:br>
              <a:rPr lang="en-US" sz="1200" dirty="0"/>
            </a:br>
            <a:r>
              <a:rPr lang="en-US" sz="1200" dirty="0"/>
              <a:t>or company name here</a:t>
            </a:r>
          </a:p>
        </p:txBody>
      </p:sp>
    </p:spTree>
    <p:extLst>
      <p:ext uri="{BB962C8B-B14F-4D97-AF65-F5344CB8AC3E}">
        <p14:creationId xmlns:p14="http://schemas.microsoft.com/office/powerpoint/2010/main" val="6231020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ANS 16x9_02_ NEW">
  <a:themeElements>
    <a:clrScheme name="Blue Warm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474</TotalTime>
  <Words>32</Words>
  <Application>Microsoft Macintosh PowerPoint</Application>
  <PresentationFormat>Widescreen</PresentationFormat>
  <Paragraphs>12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Calibri</vt:lpstr>
      <vt:lpstr>Wingdings</vt:lpstr>
      <vt:lpstr>Arial</vt:lpstr>
      <vt:lpstr>ANS 16x9_02_ NEW</vt:lpstr>
      <vt:lpstr>Title of Presentation</vt:lpstr>
      <vt:lpstr>Text Slide Sample</vt:lpstr>
    </vt:vector>
  </TitlesOfParts>
  <LinksUpToDate>false</LinksUpToDate>
  <SharedDoc>false</SharedDoc>
  <HyperlinksChanged>false</HyperlinksChanged>
  <AppVersion>15.0035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Valerie Gravley</dc:creator>
  <cp:lastModifiedBy>Microsoft Office User</cp:lastModifiedBy>
  <cp:revision>37</cp:revision>
  <dcterms:created xsi:type="dcterms:W3CDTF">2017-01-30T20:04:56Z</dcterms:created>
  <dcterms:modified xsi:type="dcterms:W3CDTF">2019-03-06T19:14:45Z</dcterms:modified>
</cp:coreProperties>
</file>