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041"/>
    <a:srgbClr val="BAC696"/>
    <a:srgbClr val="CE8E00"/>
    <a:srgbClr val="BE3636"/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71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4624" y="29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12/19/18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894" y="3491345"/>
            <a:ext cx="10838213" cy="1721923"/>
          </a:xfrm>
        </p:spPr>
        <p:txBody>
          <a:bodyPr anchor="b">
            <a:normAutofit/>
          </a:bodyPr>
          <a:lstStyle>
            <a:lvl1pPr algn="l">
              <a:defRPr sz="5400" b="0" baseline="0">
                <a:solidFill>
                  <a:srgbClr val="BE36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894" y="5332020"/>
            <a:ext cx="10838212" cy="961901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64"/>
            <a:ext cx="12073467" cy="291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128041"/>
                </a:solidFill>
              </a:rPr>
              <a:t>MiNES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BAC696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128041"/>
                </a:solidFill>
              </a:rPr>
              <a:t>MiNES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BAC696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 sz="20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lnSpc>
                <a:spcPct val="95000"/>
              </a:lnSpc>
              <a:defRPr sz="1200" baseline="0">
                <a:solidFill>
                  <a:srgbClr val="128041"/>
                </a:solidFill>
              </a:defRPr>
            </a:lvl1pPr>
          </a:lstStyle>
          <a:p>
            <a:r>
              <a:rPr lang="en-US" dirty="0" err="1" smtClean="0"/>
              <a:t>MiNES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BAC696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 dirty="0" err="1" smtClean="0">
                <a:solidFill>
                  <a:srgbClr val="128041"/>
                </a:solidFill>
              </a:rPr>
              <a:t>MiNES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BAC696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12/19/18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 dirty="0" err="1" smtClean="0">
                <a:solidFill>
                  <a:srgbClr val="128041"/>
                </a:solidFill>
              </a:rPr>
              <a:t>MiNES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BAC696"/>
                </a:solidFill>
              </a:rPr>
              <a:t>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12/19/18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128041"/>
                </a:solidFill>
              </a:rPr>
              <a:t>MiNES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BAC696"/>
                </a:solidFill>
              </a:rPr>
              <a:t>2019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12/19/18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128041"/>
                </a:solidFill>
              </a:rPr>
              <a:t>MiNES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BAC696"/>
                </a:solidFill>
              </a:rPr>
              <a:t>2019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12/19/18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128041"/>
                </a:solidFill>
              </a:rPr>
              <a:t>MiNES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BAC696"/>
                </a:solidFill>
              </a:rPr>
              <a:t>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12/19/18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128041"/>
                </a:solidFill>
              </a:rPr>
              <a:t>MiNES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BAC696"/>
                </a:solidFill>
              </a:rPr>
              <a:t>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12/19/18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128041"/>
                </a:solidFill>
              </a:rPr>
              <a:t>MiNES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BAC696"/>
                </a:solidFill>
              </a:rPr>
              <a:t>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728" y="3081867"/>
            <a:ext cx="9599302" cy="1686880"/>
          </a:xfrm>
        </p:spPr>
        <p:txBody>
          <a:bodyPr/>
          <a:lstStyle/>
          <a:p>
            <a:r>
              <a:rPr lang="en-US" dirty="0">
                <a:solidFill>
                  <a:srgbClr val="128041"/>
                </a:solidFill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366" y="4860822"/>
            <a:ext cx="9613664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3574947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</TotalTime>
  <Words>32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Wingdings</vt:lpstr>
      <vt:lpstr>Arial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42</cp:revision>
  <dcterms:created xsi:type="dcterms:W3CDTF">2017-01-30T20:04:56Z</dcterms:created>
  <dcterms:modified xsi:type="dcterms:W3CDTF">2018-12-19T15:00:23Z</dcterms:modified>
</cp:coreProperties>
</file>