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8041"/>
    <a:srgbClr val="BAC696"/>
    <a:srgbClr val="CE8E00"/>
    <a:srgbClr val="BE3636"/>
    <a:srgbClr val="785575"/>
    <a:srgbClr val="C2AC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71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4624" y="29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C371E-1E1E-B149-8A00-9AB1523A7805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924-071A-2F4B-B09C-D1512BD3B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924-071A-2F4B-B09C-D1512BD3B1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1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6894" y="3491345"/>
            <a:ext cx="10838213" cy="1721923"/>
          </a:xfrm>
        </p:spPr>
        <p:txBody>
          <a:bodyPr anchor="b">
            <a:normAutofit/>
          </a:bodyPr>
          <a:lstStyle>
            <a:lvl1pPr algn="l">
              <a:defRPr sz="5400" b="0" baseline="0">
                <a:solidFill>
                  <a:srgbClr val="BE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6894" y="5332020"/>
            <a:ext cx="10838212" cy="961901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50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464"/>
            <a:ext cx="12073467" cy="2914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06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12/19/18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128041"/>
                </a:solidFill>
              </a:rPr>
              <a:t>MiNES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BAC696"/>
                </a:solidFill>
              </a:rPr>
              <a:t>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12/19/18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128041"/>
                </a:solidFill>
              </a:rPr>
              <a:t>MiNES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BAC696"/>
                </a:solidFill>
              </a:rPr>
              <a:t>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lnSpc>
                <a:spcPct val="95000"/>
              </a:lnSpc>
              <a:defRPr sz="20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95000"/>
              </a:lnSpc>
              <a:defRPr sz="1200" baseline="0">
                <a:solidFill>
                  <a:srgbClr val="128041"/>
                </a:solidFill>
              </a:defRPr>
            </a:lvl1pPr>
          </a:lstStyle>
          <a:p>
            <a:r>
              <a:rPr lang="en-US" dirty="0" err="1" smtClean="0"/>
              <a:t>MiNES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BAC696"/>
                </a:solidFill>
              </a:rPr>
              <a:t>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12/19/18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US" dirty="0" err="1" smtClean="0">
                <a:solidFill>
                  <a:srgbClr val="128041"/>
                </a:solidFill>
              </a:rPr>
              <a:t>MiNES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BAC696"/>
                </a:solidFill>
              </a:rPr>
              <a:t>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12/19/18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US" dirty="0" err="1" smtClean="0">
                <a:solidFill>
                  <a:srgbClr val="128041"/>
                </a:solidFill>
              </a:rPr>
              <a:t>MiNES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BAC696"/>
                </a:solidFill>
              </a:rPr>
              <a:t>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12/19/18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128041"/>
                </a:solidFill>
              </a:rPr>
              <a:t>MiNES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BAC696"/>
                </a:solidFill>
              </a:rPr>
              <a:t>2019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12/19/18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128041"/>
                </a:solidFill>
              </a:rPr>
              <a:t>MiNES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BAC696"/>
                </a:solidFill>
              </a:rPr>
              <a:t>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12/19/18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128041"/>
                </a:solidFill>
              </a:rPr>
              <a:t>MiNES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BAC696"/>
                </a:solidFill>
              </a:rPr>
              <a:t>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12/19/18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128041"/>
                </a:solidFill>
              </a:rPr>
              <a:t>MiNES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BAC696"/>
                </a:solidFill>
              </a:rPr>
              <a:t>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12/19/18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128041"/>
                </a:solidFill>
              </a:rPr>
              <a:t>MiNES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BAC696"/>
                </a:solidFill>
              </a:rPr>
              <a:t>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447" y="6212101"/>
            <a:ext cx="1204551" cy="5449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728" y="3081867"/>
            <a:ext cx="9599302" cy="1686880"/>
          </a:xfrm>
        </p:spPr>
        <p:txBody>
          <a:bodyPr/>
          <a:lstStyle/>
          <a:p>
            <a:r>
              <a:rPr lang="en-US" dirty="0">
                <a:solidFill>
                  <a:srgbClr val="128041"/>
                </a:solidFill>
              </a:rPr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366" y="4860822"/>
            <a:ext cx="9613664" cy="1655762"/>
          </a:xfrm>
        </p:spPr>
        <p:txBody>
          <a:bodyPr/>
          <a:lstStyle/>
          <a:p>
            <a:r>
              <a:rPr lang="en-US" dirty="0"/>
              <a:t>Name of Presenter</a:t>
            </a:r>
          </a:p>
          <a:p>
            <a:r>
              <a:rPr lang="en-US" dirty="0"/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49030" y="3574947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8314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</TotalTime>
  <Words>32</Words>
  <Application>Microsoft Macintosh PowerPoint</Application>
  <PresentationFormat>Widescreen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Wingdings</vt:lpstr>
      <vt:lpstr>Arial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Microsoft Office User</cp:lastModifiedBy>
  <cp:revision>42</cp:revision>
  <dcterms:created xsi:type="dcterms:W3CDTF">2017-01-30T20:04:56Z</dcterms:created>
  <dcterms:modified xsi:type="dcterms:W3CDTF">2018-12-19T15:00:23Z</dcterms:modified>
</cp:coreProperties>
</file>