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3636"/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48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3408" y="2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894" y="3491345"/>
            <a:ext cx="10838213" cy="1721923"/>
          </a:xfrm>
        </p:spPr>
        <p:txBody>
          <a:bodyPr anchor="b">
            <a:normAutofit/>
          </a:bodyPr>
          <a:lstStyle>
            <a:lvl1pPr algn="l">
              <a:defRPr sz="5400" b="0" baseline="0">
                <a:solidFill>
                  <a:srgbClr val="BE363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894" y="5332020"/>
            <a:ext cx="10838212" cy="961901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5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13706" y="1128034"/>
            <a:ext cx="9773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2018 International Congress on</a:t>
            </a:r>
            <a:r>
              <a:rPr lang="en-US" sz="2400" kern="1200" spc="0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Advances in Nuclear Power Plants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 sz="2000">
                <a:solidFill>
                  <a:srgbClr val="785575"/>
                </a:solidFill>
              </a:defRPr>
            </a:lvl1pPr>
          </a:lstStyle>
          <a:p>
            <a:endParaRPr lang="en-US" dirty="0">
              <a:solidFill>
                <a:srgbClr val="C2ACB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 sz="1200"/>
            </a:lvl1pPr>
          </a:lstStyle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12/17/18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785575"/>
                </a:solidFill>
              </a:rPr>
              <a:t>CONTE </a:t>
            </a:r>
            <a:r>
              <a:rPr lang="en-US" dirty="0" smtClean="0">
                <a:solidFill>
                  <a:srgbClr val="C2ACBE"/>
                </a:solidFill>
              </a:rPr>
              <a:t>2019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728" y="2381147"/>
            <a:ext cx="5336976" cy="2387600"/>
          </a:xfrm>
        </p:spPr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366" y="4860822"/>
            <a:ext cx="5349299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3574947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</TotalTime>
  <Words>32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35</cp:revision>
  <dcterms:created xsi:type="dcterms:W3CDTF">2017-01-30T20:04:56Z</dcterms:created>
  <dcterms:modified xsi:type="dcterms:W3CDTF">2018-12-17T19:06:21Z</dcterms:modified>
</cp:coreProperties>
</file>