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760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8" autoAdjust="0"/>
    <p:restoredTop sz="94660"/>
  </p:normalViewPr>
  <p:slideViewPr>
    <p:cSldViewPr snapToGrid="0" showGuides="1">
      <p:cViewPr>
        <p:scale>
          <a:sx n="107" d="100"/>
          <a:sy n="107" d="100"/>
        </p:scale>
        <p:origin x="3184" y="22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0231" y="2134508"/>
            <a:ext cx="11062835" cy="2387600"/>
          </a:xfrm>
        </p:spPr>
        <p:txBody>
          <a:bodyPr anchor="b">
            <a:normAutofit/>
          </a:bodyPr>
          <a:lstStyle>
            <a:lvl1pPr algn="l">
              <a:defRPr sz="5400" b="0">
                <a:solidFill>
                  <a:srgbClr val="57603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3829" y="4689290"/>
            <a:ext cx="11080422" cy="1655762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10000"/>
                  </a:schemeClr>
                </a:solidFill>
              </a:defRPr>
            </a:lvl1pPr>
          </a:lstStyle>
          <a:p>
            <a:fld id="{7DAC596B-4AE8-4712-B308-997991F60E70}" type="datetimeFigureOut">
              <a:rPr lang="en-US" smtClean="0"/>
              <a:pPr/>
              <a:t>12/17/18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bg2">
                    <a:lumMod val="10000"/>
                  </a:schemeClr>
                </a:solidFill>
              </a:defRPr>
            </a:lvl1pPr>
          </a:lstStyle>
          <a:p>
            <a:fld id="{23C6260E-304F-4BA0-8E11-6E941ACC6DA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30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0906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12/17/18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630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12/17/18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515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95000"/>
              </a:lnSpc>
              <a:defRPr>
                <a:solidFill>
                  <a:schemeClr val="tx2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95000"/>
              </a:lnSpc>
              <a:spcBef>
                <a:spcPts val="1800"/>
              </a:spcBef>
              <a:buClr>
                <a:schemeClr val="tx1"/>
              </a:buClr>
              <a:defRPr>
                <a:effectLst/>
              </a:defRPr>
            </a:lvl1pPr>
            <a:lvl2pPr marL="685800" indent="-228600">
              <a:lnSpc>
                <a:spcPct val="95000"/>
              </a:lnSpc>
              <a:spcBef>
                <a:spcPts val="200"/>
              </a:spcBef>
              <a:buClr>
                <a:schemeClr val="tx2"/>
              </a:buClr>
              <a:buFont typeface="Arial" panose="020B0604020202020204" pitchFamily="34" charset="0"/>
              <a:buChar char="-"/>
              <a:defRPr>
                <a:effectLst/>
              </a:defRPr>
            </a:lvl2pPr>
            <a:lvl3pPr marL="1143000" indent="-228600">
              <a:lnSpc>
                <a:spcPct val="95000"/>
              </a:lnSpc>
              <a:buClr>
                <a:schemeClr val="tx2"/>
              </a:buClr>
              <a:buFont typeface="Wingdings" panose="05000000000000000000" pitchFamily="2" charset="2"/>
              <a:buChar char="§"/>
              <a:defRPr>
                <a:effectLst/>
              </a:defRPr>
            </a:lvl3pPr>
            <a:lvl4pPr>
              <a:lnSpc>
                <a:spcPct val="95000"/>
              </a:lnSpc>
              <a:buClr>
                <a:schemeClr val="tx1"/>
              </a:buClr>
              <a:defRPr>
                <a:effectLst/>
              </a:defRPr>
            </a:lvl4pPr>
            <a:lvl5pPr>
              <a:lnSpc>
                <a:spcPct val="95000"/>
              </a:lnSpc>
              <a:buClr>
                <a:schemeClr val="tx1"/>
              </a:buClr>
              <a:defRPr>
                <a:effectLst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95000"/>
              </a:lnSpc>
              <a:defRPr/>
            </a:lvl1pPr>
          </a:lstStyle>
          <a:p>
            <a:fld id="{7DAC596B-4AE8-4712-B308-997991F60E70}" type="datetimeFigureOut">
              <a:rPr lang="en-US" smtClean="0"/>
              <a:pPr/>
              <a:t>12/17/18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lnSpc>
                <a:spcPct val="95000"/>
              </a:lnSpc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95000"/>
              </a:lnSpc>
              <a:defRPr/>
            </a:lvl1pPr>
          </a:lstStyle>
          <a:p>
            <a:fld id="{23C6260E-304F-4BA0-8E11-6E941ACC6D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774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12/17/18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161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12/17/18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19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12/17/18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26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12/17/18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374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12/17/18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467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12/17/18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995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12/17/18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81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9447" y="6212101"/>
            <a:ext cx="1204551" cy="54498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323" y="365125"/>
            <a:ext cx="1121470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323" y="1825625"/>
            <a:ext cx="112147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lvl="0" indent="-228600" algn="l" defTabSz="914400" rtl="0" eaLnBrk="1" latinLnBrk="0" hangingPunct="1">
              <a:lnSpc>
                <a:spcPct val="95000"/>
              </a:lnSpc>
              <a:spcBef>
                <a:spcPts val="1800"/>
              </a:spcBef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/>
              <a:t>Edit Master text styles</a:t>
            </a:r>
          </a:p>
          <a:p>
            <a:pPr marL="685800" lvl="1" indent="-228600" algn="l" defTabSz="914400" rtl="0" eaLnBrk="1" latinLnBrk="0" hangingPunct="1">
              <a:lnSpc>
                <a:spcPct val="95000"/>
              </a:lnSpc>
              <a:spcBef>
                <a:spcPts val="200"/>
              </a:spcBef>
              <a:buClr>
                <a:schemeClr val="accent1"/>
              </a:buClr>
              <a:buFont typeface="Arial" panose="020B0604020202020204" pitchFamily="34" charset="0"/>
              <a:buChar char="-"/>
            </a:pPr>
            <a:r>
              <a:rPr lang="en-US" dirty="0"/>
              <a:t>Second level</a:t>
            </a:r>
          </a:p>
          <a:p>
            <a:pPr marL="1143000" lvl="2" indent="-228600" algn="l" defTabSz="914400" rtl="0" eaLnBrk="1" latinLnBrk="0" hangingPunct="1">
              <a:lnSpc>
                <a:spcPct val="95000"/>
              </a:lnSpc>
              <a:spcBef>
                <a:spcPts val="50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7DAC596B-4AE8-4712-B308-997991F60E70}" type="datetimeFigureOut">
              <a:rPr lang="en-US" smtClean="0"/>
              <a:pPr/>
              <a:t>12/17/18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80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23C6260E-304F-4BA0-8E11-6E941ACC6D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933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5000"/>
        </a:lnSpc>
        <a:spcBef>
          <a:spcPct val="0"/>
        </a:spcBef>
        <a:buNone/>
        <a:defRPr sz="3600" b="0" kern="1200"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lang="en-US" sz="2800" kern="1200" dirty="0" smtClean="0">
          <a:solidFill>
            <a:srgbClr val="000000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400" kern="1200" dirty="0" smtClean="0">
          <a:solidFill>
            <a:srgbClr val="000000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000" kern="1200" dirty="0" smtClean="0">
          <a:solidFill>
            <a:srgbClr val="000000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>
          <a:solidFill>
            <a:srgbClr val="000000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rgbClr val="000000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Title of Presentation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Name of Presenter</a:t>
            </a:r>
          </a:p>
          <a:p>
            <a:r>
              <a:rPr lang="en-US" dirty="0"/>
              <a:t>Title of Presenter</a:t>
            </a:r>
          </a:p>
        </p:txBody>
      </p:sp>
      <p:sp>
        <p:nvSpPr>
          <p:cNvPr id="8" name="Rectangle 7"/>
          <p:cNvSpPr/>
          <p:nvPr/>
        </p:nvSpPr>
        <p:spPr>
          <a:xfrm>
            <a:off x="9567735" y="5541541"/>
            <a:ext cx="1845331" cy="76813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Place logo </a:t>
            </a:r>
            <a:br>
              <a:rPr lang="en-US" sz="1400" dirty="0"/>
            </a:br>
            <a:r>
              <a:rPr lang="en-US" sz="1400" dirty="0"/>
              <a:t>or company name here</a:t>
            </a:r>
          </a:p>
        </p:txBody>
      </p:sp>
    </p:spTree>
    <p:extLst>
      <p:ext uri="{BB962C8B-B14F-4D97-AF65-F5344CB8AC3E}">
        <p14:creationId xmlns:p14="http://schemas.microsoft.com/office/powerpoint/2010/main" val="4083143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Text Slide Sample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18143" y="5992481"/>
            <a:ext cx="1534722" cy="63883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Place logo </a:t>
            </a:r>
            <a:br>
              <a:rPr lang="en-US" sz="1200" dirty="0"/>
            </a:br>
            <a:r>
              <a:rPr lang="en-US" sz="1200" dirty="0"/>
              <a:t>or company name here</a:t>
            </a:r>
          </a:p>
        </p:txBody>
      </p:sp>
    </p:spTree>
    <p:extLst>
      <p:ext uri="{BB962C8B-B14F-4D97-AF65-F5344CB8AC3E}">
        <p14:creationId xmlns:p14="http://schemas.microsoft.com/office/powerpoint/2010/main" val="623102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ANS 16x9_02_ NEW">
  <a:themeElements>
    <a:clrScheme name="ANS_2017">
      <a:dk1>
        <a:srgbClr val="2F5496"/>
      </a:dk1>
      <a:lt1>
        <a:srgbClr val="FFFFFF"/>
      </a:lt1>
      <a:dk2>
        <a:srgbClr val="2F5496"/>
      </a:dk2>
      <a:lt2>
        <a:srgbClr val="E7E6E6"/>
      </a:lt2>
      <a:accent1>
        <a:srgbClr val="2F5496"/>
      </a:accent1>
      <a:accent2>
        <a:srgbClr val="70AD47"/>
      </a:accent2>
      <a:accent3>
        <a:srgbClr val="FFC000"/>
      </a:accent3>
      <a:accent4>
        <a:srgbClr val="8F45C7"/>
      </a:accent4>
      <a:accent5>
        <a:srgbClr val="70AD47"/>
      </a:accent5>
      <a:accent6>
        <a:srgbClr val="BFBFBF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ANS 16x9_02_ NEW</Template>
  <TotalTime>119</TotalTime>
  <Words>31</Words>
  <Application>Microsoft Macintosh PowerPoint</Application>
  <PresentationFormat>Widescreen</PresentationFormat>
  <Paragraphs>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Wingdings</vt:lpstr>
      <vt:lpstr>ANS 16x9_02_ NEW</vt:lpstr>
      <vt:lpstr>Title of Presentation</vt:lpstr>
      <vt:lpstr>Text Slide Sample</vt:lpstr>
    </vt:vector>
  </TitlesOfParts>
  <LinksUpToDate>false</LinksUpToDate>
  <SharedDoc>false</SharedDoc>
  <HyperlinksChanged>false</HyperlinksChanged>
  <AppVersion>15.0035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Valerie Gravley</dc:creator>
  <cp:lastModifiedBy>Microsoft Office User</cp:lastModifiedBy>
  <cp:revision>23</cp:revision>
  <dcterms:created xsi:type="dcterms:W3CDTF">2017-01-30T20:04:56Z</dcterms:created>
  <dcterms:modified xsi:type="dcterms:W3CDTF">2018-12-17T19:04:39Z</dcterms:modified>
</cp:coreProperties>
</file>