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184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5760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119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23</cp:revision>
  <dcterms:created xsi:type="dcterms:W3CDTF">2017-01-30T20:04:56Z</dcterms:created>
  <dcterms:modified xsi:type="dcterms:W3CDTF">2018-12-17T19:04:39Z</dcterms:modified>
</cp:coreProperties>
</file>