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272" y="1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785575"/>
                </a:solidFill>
              </a:defRPr>
            </a:lvl1pPr>
          </a:lstStyle>
          <a:p>
            <a:endParaRPr lang="en-US" dirty="0">
              <a:solidFill>
                <a:srgbClr val="C2ACB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NPIC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41</cp:revision>
  <dcterms:created xsi:type="dcterms:W3CDTF">2017-01-30T20:04:56Z</dcterms:created>
  <dcterms:modified xsi:type="dcterms:W3CDTF">2018-12-17T19:03:14Z</dcterms:modified>
</cp:coreProperties>
</file>