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9" autoAdjust="0"/>
    <p:restoredTop sz="94660"/>
  </p:normalViewPr>
  <p:slideViewPr>
    <p:cSldViewPr snapToGrid="0" showGuides="1">
      <p:cViewPr>
        <p:scale>
          <a:sx n="107" d="100"/>
          <a:sy n="107" d="100"/>
        </p:scale>
        <p:origin x="3496" y="1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231" y="2134508"/>
            <a:ext cx="11062835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 b="0">
                <a:solidFill>
                  <a:schemeClr val="tx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3829" y="4689290"/>
            <a:ext cx="11080422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7DAC596B-4AE8-4712-B308-997991F60E70}" type="datetimeFigureOut">
              <a:rPr lang="en-US" smtClean="0"/>
              <a:pPr/>
              <a:t>8/17/18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8/17/18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8/17/18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8/17/18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447" y="6212101"/>
            <a:ext cx="1204551" cy="54498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8/17/18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Name of Presenter</a:t>
            </a:r>
          </a:p>
          <a:p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9567735" y="5541541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129</TotalTime>
  <Words>31</Words>
  <Application>Microsoft Macintosh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Wingdings</vt:lpstr>
      <vt:lpstr>ANS 16x9_02_ NEW</vt:lpstr>
      <vt:lpstr>Title of Presentation</vt:lpstr>
      <vt:lpstr>Text Slide Sample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Microsoft Office User</cp:lastModifiedBy>
  <cp:revision>23</cp:revision>
  <dcterms:created xsi:type="dcterms:W3CDTF">2017-01-30T20:04:56Z</dcterms:created>
  <dcterms:modified xsi:type="dcterms:W3CDTF">2018-08-17T20:01:50Z</dcterms:modified>
</cp:coreProperties>
</file>