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442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424" y="7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4/25/18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785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785575"/>
                </a:solidFill>
              </a:defRPr>
            </a:lvl1pPr>
          </a:lstStyle>
          <a:p>
            <a:endParaRPr lang="en-US" dirty="0">
              <a:solidFill>
                <a:srgbClr val="C2ACB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/>
            </a:lvl1pPr>
          </a:lstStyle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4/25/18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381147"/>
            <a:ext cx="5336976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34</cp:revision>
  <dcterms:created xsi:type="dcterms:W3CDTF">2017-01-30T20:04:56Z</dcterms:created>
  <dcterms:modified xsi:type="dcterms:W3CDTF">2018-04-25T14:21:13Z</dcterms:modified>
</cp:coreProperties>
</file>