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5575"/>
    <a:srgbClr val="C2A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442" autoAdjust="0"/>
    <p:restoredTop sz="94660"/>
  </p:normalViewPr>
  <p:slideViewPr>
    <p:cSldViewPr snapToGrid="0" showGuides="1">
      <p:cViewPr>
        <p:scale>
          <a:sx n="107" d="100"/>
          <a:sy n="107" d="100"/>
        </p:scale>
        <p:origin x="424" y="7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C371E-1E1E-B149-8A00-9AB1523A7805}" type="datetimeFigureOut">
              <a:rPr lang="en-US" smtClean="0"/>
              <a:t>4/25/18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6B924-071A-2F4B-B09C-D1512BD3B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6B924-071A-2F4B-B09C-D1512BD3B1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14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6894" y="3491345"/>
            <a:ext cx="10838213" cy="1721923"/>
          </a:xfrm>
        </p:spPr>
        <p:txBody>
          <a:bodyPr anchor="b">
            <a:normAutofit/>
          </a:bodyPr>
          <a:lstStyle>
            <a:lvl1pPr algn="l">
              <a:defRPr sz="5400" b="0">
                <a:solidFill>
                  <a:srgbClr val="7855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6894" y="5332020"/>
            <a:ext cx="10838212" cy="961901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2">
                    <a:lumMod val="50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313706" y="1128034"/>
            <a:ext cx="9773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spc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2018 International Congress on</a:t>
            </a:r>
            <a:r>
              <a:rPr lang="en-US" sz="2400" kern="1200" spc="0" baseline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400" kern="1200" spc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Advances in Nuclear Power Plants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906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85575"/>
                </a:solidFill>
              </a:rPr>
              <a:t>CONTE </a:t>
            </a:r>
            <a:r>
              <a:rPr lang="en-US" dirty="0" smtClean="0">
                <a:solidFill>
                  <a:srgbClr val="C2ACBE"/>
                </a:solidFill>
              </a:rPr>
              <a:t>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85575"/>
                </a:solidFill>
              </a:rPr>
              <a:t>CONTE </a:t>
            </a:r>
            <a:r>
              <a:rPr lang="en-US" dirty="0" smtClean="0">
                <a:solidFill>
                  <a:srgbClr val="C2ACBE"/>
                </a:solidFill>
              </a:rPr>
              <a:t>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5000"/>
              </a:lnSpc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lnSpc>
                <a:spcPct val="95000"/>
              </a:lnSpc>
              <a:defRPr sz="2000">
                <a:solidFill>
                  <a:srgbClr val="785575"/>
                </a:solidFill>
              </a:defRPr>
            </a:lvl1pPr>
          </a:lstStyle>
          <a:p>
            <a:endParaRPr lang="en-US" dirty="0">
              <a:solidFill>
                <a:srgbClr val="C2ACB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5000"/>
              </a:lnSpc>
              <a:defRPr sz="1200"/>
            </a:lvl1pPr>
          </a:lstStyle>
          <a:p>
            <a:r>
              <a:rPr lang="en-US" dirty="0" smtClean="0">
                <a:solidFill>
                  <a:srgbClr val="785575"/>
                </a:solidFill>
              </a:rPr>
              <a:t>CONTE </a:t>
            </a:r>
            <a:r>
              <a:rPr lang="en-US" dirty="0" smtClean="0">
                <a:solidFill>
                  <a:srgbClr val="C2ACBE"/>
                </a:solidFill>
              </a:rPr>
              <a:t>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4/25/18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dirty="0" smtClean="0">
                <a:solidFill>
                  <a:srgbClr val="785575"/>
                </a:solidFill>
              </a:rPr>
              <a:t>CONTE </a:t>
            </a:r>
            <a:r>
              <a:rPr lang="en-US" dirty="0" smtClean="0">
                <a:solidFill>
                  <a:srgbClr val="C2ACBE"/>
                </a:solidFill>
              </a:rPr>
              <a:t>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4/25/18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dirty="0" smtClean="0">
                <a:solidFill>
                  <a:srgbClr val="785575"/>
                </a:solidFill>
              </a:rPr>
              <a:t>CONTE </a:t>
            </a:r>
            <a:r>
              <a:rPr lang="en-US" dirty="0" smtClean="0">
                <a:solidFill>
                  <a:srgbClr val="C2ACBE"/>
                </a:solidFill>
              </a:rPr>
              <a:t>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4/25/18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85575"/>
                </a:solidFill>
              </a:rPr>
              <a:t>CONTE </a:t>
            </a:r>
            <a:r>
              <a:rPr lang="en-US" dirty="0" smtClean="0">
                <a:solidFill>
                  <a:srgbClr val="C2ACBE"/>
                </a:solidFill>
              </a:rPr>
              <a:t>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4/25/18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85575"/>
                </a:solidFill>
              </a:rPr>
              <a:t>CONTE </a:t>
            </a:r>
            <a:r>
              <a:rPr lang="en-US" dirty="0" smtClean="0">
                <a:solidFill>
                  <a:srgbClr val="C2ACBE"/>
                </a:solidFill>
              </a:rPr>
              <a:t>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4/25/18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85575"/>
                </a:solidFill>
              </a:rPr>
              <a:t>CONTE </a:t>
            </a:r>
            <a:r>
              <a:rPr lang="en-US" dirty="0" smtClean="0">
                <a:solidFill>
                  <a:srgbClr val="C2ACBE"/>
                </a:solidFill>
              </a:rPr>
              <a:t>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4/25/18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85575"/>
                </a:solidFill>
              </a:rPr>
              <a:t>CONTE </a:t>
            </a:r>
            <a:r>
              <a:rPr lang="en-US" dirty="0" smtClean="0">
                <a:solidFill>
                  <a:srgbClr val="C2ACBE"/>
                </a:solidFill>
              </a:rPr>
              <a:t>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4/25/18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85575"/>
                </a:solidFill>
              </a:rPr>
              <a:t>CONTE </a:t>
            </a:r>
            <a:r>
              <a:rPr lang="en-US" dirty="0" smtClean="0">
                <a:solidFill>
                  <a:srgbClr val="C2ACBE"/>
                </a:solidFill>
              </a:rPr>
              <a:t>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447" y="6212101"/>
            <a:ext cx="1204551" cy="5449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728" y="2381147"/>
            <a:ext cx="5336976" cy="2387600"/>
          </a:xfrm>
        </p:spPr>
        <p:txBody>
          <a:bodyPr/>
          <a:lstStyle/>
          <a:p>
            <a:r>
              <a:rPr lang="en-US" dirty="0"/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366" y="4860822"/>
            <a:ext cx="5349299" cy="1655762"/>
          </a:xfrm>
        </p:spPr>
        <p:txBody>
          <a:bodyPr/>
          <a:lstStyle/>
          <a:p>
            <a:r>
              <a:rPr lang="en-US" dirty="0"/>
              <a:t>Name of Presenter</a:t>
            </a:r>
          </a:p>
          <a:p>
            <a:r>
              <a:rPr lang="en-US" dirty="0"/>
              <a:t>Title of Presenter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10049030" y="3574947"/>
            <a:ext cx="1845331" cy="7681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Place logo </a:t>
            </a:r>
            <a:br>
              <a:rPr lang="en-US" sz="1400" dirty="0"/>
            </a:br>
            <a:r>
              <a:rPr lang="en-US" sz="14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Slide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8314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62310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S 16x9_02_ NEW">
  <a:themeElements>
    <a:clrScheme name="ANS_2017">
      <a:dk1>
        <a:srgbClr val="2F5496"/>
      </a:dk1>
      <a:lt1>
        <a:srgbClr val="FFFFFF"/>
      </a:lt1>
      <a:dk2>
        <a:srgbClr val="2F5496"/>
      </a:dk2>
      <a:lt2>
        <a:srgbClr val="E7E6E6"/>
      </a:lt2>
      <a:accent1>
        <a:srgbClr val="2F5496"/>
      </a:accent1>
      <a:accent2>
        <a:srgbClr val="70AD47"/>
      </a:accent2>
      <a:accent3>
        <a:srgbClr val="FFC000"/>
      </a:accent3>
      <a:accent4>
        <a:srgbClr val="8F45C7"/>
      </a:accent4>
      <a:accent5>
        <a:srgbClr val="70AD47"/>
      </a:accent5>
      <a:accent6>
        <a:srgbClr val="BFBFB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</TotalTime>
  <Words>32</Words>
  <Application>Microsoft Macintosh PowerPoint</Application>
  <PresentationFormat>Widescreen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ANS 16x9_02_ NEW</vt:lpstr>
      <vt:lpstr>Title of Presentation</vt:lpstr>
      <vt:lpstr>Text Slide Sample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Microsoft Office User</cp:lastModifiedBy>
  <cp:revision>34</cp:revision>
  <dcterms:created xsi:type="dcterms:W3CDTF">2017-01-30T20:04:56Z</dcterms:created>
  <dcterms:modified xsi:type="dcterms:W3CDTF">2018-04-25T14:21:13Z</dcterms:modified>
</cp:coreProperties>
</file>