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 showGuides="1">
      <p:cViewPr>
        <p:scale>
          <a:sx n="107" d="100"/>
          <a:sy n="107" d="100"/>
        </p:scale>
        <p:origin x="1320" y="5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231" y="2134508"/>
            <a:ext cx="11062835" cy="2387600"/>
          </a:xfrm>
        </p:spPr>
        <p:txBody>
          <a:bodyPr anchor="b">
            <a:normAutofit/>
          </a:bodyPr>
          <a:lstStyle>
            <a:lvl1pPr algn="l">
              <a:defRPr sz="5400" b="0">
                <a:solidFill>
                  <a:schemeClr val="tx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3829" y="4689290"/>
            <a:ext cx="11080422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4/16/18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23" y="6057689"/>
            <a:ext cx="997967" cy="66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4/16/18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024457"/>
            <a:ext cx="997967" cy="66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7DAC596B-4AE8-4712-B308-997991F60E70}" type="datetimeFigureOut">
              <a:rPr lang="en-US" smtClean="0"/>
              <a:pPr/>
              <a:t>4/16/18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23" y="6082576"/>
            <a:ext cx="997967" cy="66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4/16/18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" y="6089650"/>
            <a:ext cx="997967" cy="66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4/16/18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057689"/>
            <a:ext cx="997967" cy="66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4/16/18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057689"/>
            <a:ext cx="997967" cy="66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4/16/18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057689"/>
            <a:ext cx="997967" cy="66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4/16/18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057689"/>
            <a:ext cx="997967" cy="66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4/16/18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024457"/>
            <a:ext cx="997967" cy="66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4/16/18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060740"/>
            <a:ext cx="997967" cy="66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447" y="6212101"/>
            <a:ext cx="1204551" cy="54498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4/16/18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/>
      </p:sp>
      <p:sp>
        <p:nvSpPr>
          <p:cNvPr id="11" name="Text Placeholder 10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utonium Futures revised" id="{216AFB15-5CED-6147-84B9-B078A3AE15EF}" vid="{E9EA2D2B-4ECF-B844-8E17-68A6FE66E75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Plutonium Futures revised</Template>
  <TotalTime>0</TotalTime>
  <Words>27</Words>
  <Application>Microsoft Macintosh PowerPoint</Application>
  <PresentationFormat>Widescreen</PresentationFormat>
  <Paragraphs>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Wingdings</vt:lpstr>
      <vt:lpstr>ANS 16x9_02_ NEW</vt:lpstr>
      <vt:lpstr>Title of Presentation</vt:lpstr>
      <vt:lpstr>Text Slide Sample</vt:lpstr>
      <vt:lpstr>PowerPoint Presentation</vt:lpstr>
    </vt:vector>
  </TitlesOfParts>
  <Company/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Microsoft Office User</dc:creator>
  <cp:lastModifiedBy>Microsoft Office User</cp:lastModifiedBy>
  <cp:revision>1</cp:revision>
  <dcterms:created xsi:type="dcterms:W3CDTF">2018-04-16T15:42:39Z</dcterms:created>
  <dcterms:modified xsi:type="dcterms:W3CDTF">2018-04-16T15:43:07Z</dcterms:modified>
</cp:coreProperties>
</file>