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 showGuides="1">
      <p:cViewPr>
        <p:scale>
          <a:sx n="107" d="100"/>
          <a:sy n="107" d="100"/>
        </p:scale>
        <p:origin x="1320" y="5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231" y="2134508"/>
            <a:ext cx="11062835" cy="2387600"/>
          </a:xfrm>
        </p:spPr>
        <p:txBody>
          <a:bodyPr anchor="b">
            <a:normAutofit/>
          </a:bodyPr>
          <a:lstStyle>
            <a:lvl1pPr algn="l">
              <a:defRPr sz="5400" b="0">
                <a:solidFill>
                  <a:schemeClr val="tx1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33829" y="4689290"/>
            <a:ext cx="11080422" cy="1655762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906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3" y="6057689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96308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24457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515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lnSpc>
                <a:spcPct val="95000"/>
              </a:lnSpc>
              <a:defRPr>
                <a:solidFill>
                  <a:schemeClr val="tx2"/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95000"/>
              </a:lnSpc>
              <a:spcBef>
                <a:spcPts val="1800"/>
              </a:spcBef>
              <a:buClr>
                <a:schemeClr val="tx1"/>
              </a:buClr>
              <a:defRPr>
                <a:effectLst/>
              </a:defRPr>
            </a:lvl1pPr>
            <a:lvl2pPr marL="685800" indent="-228600">
              <a:lnSpc>
                <a:spcPct val="95000"/>
              </a:lnSpc>
              <a:spcBef>
                <a:spcPts val="200"/>
              </a:spcBef>
              <a:buClr>
                <a:schemeClr val="tx2"/>
              </a:buClr>
              <a:buFont typeface="Arial" panose="020B0604020202020204" pitchFamily="34" charset="0"/>
              <a:buChar char="-"/>
              <a:defRPr>
                <a:effectLst/>
              </a:defRPr>
            </a:lvl2pPr>
            <a:lvl3pPr marL="1143000" indent="-228600">
              <a:lnSpc>
                <a:spcPct val="95000"/>
              </a:lnSpc>
              <a:buClr>
                <a:schemeClr val="tx2"/>
              </a:buClr>
              <a:buFont typeface="Wingdings" panose="05000000000000000000" pitchFamily="2" charset="2"/>
              <a:buChar char="§"/>
              <a:defRPr>
                <a:effectLst/>
              </a:defRPr>
            </a:lvl3pPr>
            <a:lvl4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4pPr>
            <a:lvl5pPr>
              <a:lnSpc>
                <a:spcPct val="95000"/>
              </a:lnSpc>
              <a:buClr>
                <a:schemeClr val="tx1"/>
              </a:buClr>
              <a:defRPr>
                <a:effectLst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7DAC596B-4AE8-4712-B308-997991F60E70}" type="datetimeFigureOut">
              <a:rPr lang="en-US" smtClean="0"/>
              <a:pPr/>
              <a:t>4/16/18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95000"/>
              </a:lnSpc>
              <a:defRPr/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23" y="6082576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8774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850" y="6089650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161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57689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2919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57689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26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57689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8374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57689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8467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24457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4995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C596B-4AE8-4712-B308-997991F60E70}" type="datetimeFigureOut">
              <a:rPr lang="en-US" smtClean="0"/>
              <a:t>4/16/18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C6260E-304F-4BA0-8E11-6E941ACC6DAE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060740"/>
            <a:ext cx="997967" cy="663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681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99447" y="6212101"/>
            <a:ext cx="1204551" cy="54498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323" y="365125"/>
            <a:ext cx="1121470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323" y="1825625"/>
            <a:ext cx="112147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28600" lvl="0" indent="-228600" algn="l" defTabSz="914400" rtl="0" eaLnBrk="1" latinLnBrk="0" hangingPunct="1">
              <a:lnSpc>
                <a:spcPct val="95000"/>
              </a:lnSpc>
              <a:spcBef>
                <a:spcPts val="1800"/>
              </a:spcBef>
              <a:buClr>
                <a:schemeClr val="accent1"/>
              </a:buClr>
              <a:buFont typeface="Arial" panose="020B0604020202020204" pitchFamily="34" charset="0"/>
              <a:buChar char="•"/>
            </a:pPr>
            <a:r>
              <a:rPr lang="en-US" dirty="0"/>
              <a:t>Edit Master text styles</a:t>
            </a:r>
          </a:p>
          <a:p>
            <a:pPr marL="685800" lvl="1" indent="-228600" algn="l" defTabSz="914400" rtl="0" eaLnBrk="1" latinLnBrk="0" hangingPunct="1">
              <a:lnSpc>
                <a:spcPct val="95000"/>
              </a:lnSpc>
              <a:spcBef>
                <a:spcPts val="200"/>
              </a:spcBef>
              <a:buClr>
                <a:schemeClr val="accent1"/>
              </a:buClr>
              <a:buFont typeface="Arial" panose="020B0604020202020204" pitchFamily="34" charset="0"/>
              <a:buChar char="-"/>
            </a:pPr>
            <a:r>
              <a:rPr lang="en-US" dirty="0"/>
              <a:t>Second level</a:t>
            </a:r>
          </a:p>
          <a:p>
            <a:pPr marL="1143000" lvl="2" indent="-228600" algn="l" defTabSz="914400" rtl="0" eaLnBrk="1" latinLnBrk="0" hangingPunct="1">
              <a:lnSpc>
                <a:spcPct val="95000"/>
              </a:lnSpc>
              <a:spcBef>
                <a:spcPts val="500"/>
              </a:spcBef>
              <a:buClr>
                <a:schemeClr val="accent1"/>
              </a:buClr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DAC596B-4AE8-4712-B308-997991F60E70}" type="datetimeFigureOut">
              <a:rPr lang="en-US" smtClean="0"/>
              <a:pPr/>
              <a:t>4/16/18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80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3C6260E-304F-4BA0-8E11-6E941ACC6DA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336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600" b="0" kern="1200"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lang="en-US" sz="28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4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2000" kern="1200" dirty="0" smtClean="0">
          <a:solidFill>
            <a:srgbClr val="000000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tx2"/>
        </a:buClr>
        <a:buFont typeface="Arial" panose="020B0604020202020204" pitchFamily="34" charset="0"/>
        <a:buChar char="•"/>
        <a:defRPr sz="1800" kern="1200">
          <a:solidFill>
            <a:srgbClr val="000000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Name of Presenter</a:t>
            </a:r>
          </a:p>
          <a:p>
            <a:r>
              <a:rPr lang="en-US" dirty="0"/>
              <a:t>Title of Presenter</a:t>
            </a:r>
          </a:p>
        </p:txBody>
      </p:sp>
    </p:spTree>
    <p:extLst>
      <p:ext uri="{BB962C8B-B14F-4D97-AF65-F5344CB8AC3E}">
        <p14:creationId xmlns:p14="http://schemas.microsoft.com/office/powerpoint/2010/main" val="4083143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Text Slide Sample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r>
              <a:rPr lang="en-US" dirty="0"/>
              <a:t>Add text here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102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/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ANS 16x9_02_ NEW">
  <a:themeElements>
    <a:clrScheme name="ANS_2017">
      <a:dk1>
        <a:srgbClr val="2F5496"/>
      </a:dk1>
      <a:lt1>
        <a:srgbClr val="FFFFFF"/>
      </a:lt1>
      <a:dk2>
        <a:srgbClr val="2F5496"/>
      </a:dk2>
      <a:lt2>
        <a:srgbClr val="E7E6E6"/>
      </a:lt2>
      <a:accent1>
        <a:srgbClr val="2F5496"/>
      </a:accent1>
      <a:accent2>
        <a:srgbClr val="70AD47"/>
      </a:accent2>
      <a:accent3>
        <a:srgbClr val="FFC000"/>
      </a:accent3>
      <a:accent4>
        <a:srgbClr val="8F45C7"/>
      </a:accent4>
      <a:accent5>
        <a:srgbClr val="70AD47"/>
      </a:accent5>
      <a:accent6>
        <a:srgbClr val="BFBFBF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lutonium Futures revised" id="{216AFB15-5CED-6147-84B9-B078A3AE15EF}" vid="{E9EA2D2B-4ECF-B844-8E17-68A6FE66E75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Plutonium Futures revised</Template>
  <TotalTime>0</TotalTime>
  <Words>27</Words>
  <Application>Microsoft Macintosh PowerPoint</Application>
  <PresentationFormat>Widescreen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Wingdings</vt:lpstr>
      <vt:lpstr>ANS 16x9_02_ NEW</vt:lpstr>
      <vt:lpstr>Title of Presentation</vt:lpstr>
      <vt:lpstr>Text Slide Sample</vt:lpstr>
      <vt:lpstr>PowerPoint Presentation</vt:lpstr>
    </vt:vector>
  </TitlesOfParts>
  <Company/>
  <LinksUpToDate>false</LinksUpToDate>
  <SharedDoc>false</SharedDoc>
  <HyperlinksChanged>false</HyperlinksChanged>
  <AppVersion>15.0035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of Presentation</dc:title>
  <dc:creator>Microsoft Office User</dc:creator>
  <cp:lastModifiedBy>Microsoft Office User</cp:lastModifiedBy>
  <cp:revision>1</cp:revision>
  <dcterms:created xsi:type="dcterms:W3CDTF">2018-04-16T15:42:39Z</dcterms:created>
  <dcterms:modified xsi:type="dcterms:W3CDTF">2018-04-16T15:43:07Z</dcterms:modified>
</cp:coreProperties>
</file>