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3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272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371E-1E1E-B149-8A00-9AB1523A7805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924-071A-2F4B-B09C-D1512BD3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509" y="2081336"/>
            <a:ext cx="7287491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550" y="4468936"/>
            <a:ext cx="728744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6" y="318999"/>
            <a:ext cx="4590803" cy="806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79400"/>
            <a:ext cx="1836222" cy="182150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3706" y="1128034"/>
            <a:ext cx="97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2018 International Congress on</a:t>
            </a:r>
            <a:r>
              <a:rPr lang="en-US" sz="240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Advances in Nuclear Power Plants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7DAC596B-4AE8-4712-B308-997991F60E7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491420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" y="5525016"/>
            <a:ext cx="1206128" cy="11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8485" y="1122363"/>
            <a:ext cx="7103515" cy="2387600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83" y="3602038"/>
            <a:ext cx="7119917" cy="1655762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9030" y="5541541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8314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32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Wingdings</vt:lpstr>
      <vt:lpstr>Arial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Microsoft Office User</cp:lastModifiedBy>
  <cp:revision>29</cp:revision>
  <dcterms:created xsi:type="dcterms:W3CDTF">2017-01-30T20:04:56Z</dcterms:created>
  <dcterms:modified xsi:type="dcterms:W3CDTF">2018-03-15T16:07:18Z</dcterms:modified>
</cp:coreProperties>
</file>