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1320" y="6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1" y="2134508"/>
            <a:ext cx="11062835" cy="2387600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7DAC596B-4AE8-4712-B308-997991F60E70}" type="datetimeFigureOut">
              <a:rPr lang="en-US" smtClean="0"/>
              <a:pPr/>
              <a:t>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1/23/18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1/23/18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7735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116</TotalTime>
  <Words>31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21</cp:revision>
  <dcterms:created xsi:type="dcterms:W3CDTF">2017-01-30T20:04:56Z</dcterms:created>
  <dcterms:modified xsi:type="dcterms:W3CDTF">2018-01-23T18:26:51Z</dcterms:modified>
</cp:coreProperties>
</file>