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8"/>
    <a:srgbClr val="009BDF"/>
    <a:srgbClr val="81BC00"/>
    <a:srgbClr val="2F5496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F6D0D-2B52-4A45-A803-170A2594DCBF}" v="3" dt="2026-07-07T13:24:46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6" autoAdjust="0"/>
    <p:restoredTop sz="95890"/>
  </p:normalViewPr>
  <p:slideViewPr>
    <p:cSldViewPr snapToGrid="0" showGuides="1">
      <p:cViewPr varScale="1">
        <p:scale>
          <a:sx n="122" d="100"/>
          <a:sy n="122" d="100"/>
        </p:scale>
        <p:origin x="6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34B61B5D-8EC6-5804-8619-A6C0E4CD3A7C}"/>
    <pc:docChg chg="custSel modSld modMainMaster">
      <pc:chgData name="Jay Bogardus" userId="f4e9cb4c-ecfc-4725-831c-1a17754b526a" providerId="ADAL" clId="{34B61B5D-8EC6-5804-8619-A6C0E4CD3A7C}" dt="2026-07-07T13:25:21.957" v="34" actId="27636"/>
      <pc:docMkLst>
        <pc:docMk/>
      </pc:docMkLst>
      <pc:sldChg chg="addSp delSp modSp mod">
        <pc:chgData name="Jay Bogardus" userId="f4e9cb4c-ecfc-4725-831c-1a17754b526a" providerId="ADAL" clId="{34B61B5D-8EC6-5804-8619-A6C0E4CD3A7C}" dt="2026-07-07T13:25:21.957" v="34" actId="27636"/>
        <pc:sldMkLst>
          <pc:docMk/>
          <pc:sldMk cId="4083143246" sldId="256"/>
        </pc:sldMkLst>
        <pc:spChg chg="mod">
          <ac:chgData name="Jay Bogardus" userId="f4e9cb4c-ecfc-4725-831c-1a17754b526a" providerId="ADAL" clId="{34B61B5D-8EC6-5804-8619-A6C0E4CD3A7C}" dt="2026-07-07T13:25:07.027" v="26" actId="1076"/>
          <ac:spMkLst>
            <pc:docMk/>
            <pc:sldMk cId="4083143246" sldId="256"/>
            <ac:spMk id="2" creationId="{00000000-0000-0000-0000-000000000000}"/>
          </ac:spMkLst>
        </pc:spChg>
        <pc:spChg chg="mod">
          <ac:chgData name="Jay Bogardus" userId="f4e9cb4c-ecfc-4725-831c-1a17754b526a" providerId="ADAL" clId="{34B61B5D-8EC6-5804-8619-A6C0E4CD3A7C}" dt="2026-07-07T13:25:21.957" v="34" actId="27636"/>
          <ac:spMkLst>
            <pc:docMk/>
            <pc:sldMk cId="4083143246" sldId="256"/>
            <ac:spMk id="3" creationId="{00000000-0000-0000-0000-000000000000}"/>
          </ac:spMkLst>
        </pc:spChg>
        <pc:spChg chg="add del mod">
          <ac:chgData name="Jay Bogardus" userId="f4e9cb4c-ecfc-4725-831c-1a17754b526a" providerId="ADAL" clId="{34B61B5D-8EC6-5804-8619-A6C0E4CD3A7C}" dt="2026-07-07T13:20:37.765" v="2"/>
          <ac:spMkLst>
            <pc:docMk/>
            <pc:sldMk cId="4083143246" sldId="256"/>
            <ac:spMk id="4" creationId="{F9D2CD48-80FF-E0A8-6583-8417BB9DF8CC}"/>
          </ac:spMkLst>
        </pc:spChg>
        <pc:spChg chg="mod">
          <ac:chgData name="Jay Bogardus" userId="f4e9cb4c-ecfc-4725-831c-1a17754b526a" providerId="ADAL" clId="{34B61B5D-8EC6-5804-8619-A6C0E4CD3A7C}" dt="2026-07-07T13:21:53.256" v="20" actId="1076"/>
          <ac:spMkLst>
            <pc:docMk/>
            <pc:sldMk cId="4083143246" sldId="256"/>
            <ac:spMk id="8" creationId="{00000000-0000-0000-0000-000000000000}"/>
          </ac:spMkLst>
        </pc:spChg>
      </pc:sldChg>
      <pc:sldMasterChg chg="modSldLayout">
        <pc:chgData name="Jay Bogardus" userId="f4e9cb4c-ecfc-4725-831c-1a17754b526a" providerId="ADAL" clId="{34B61B5D-8EC6-5804-8619-A6C0E4CD3A7C}" dt="2026-07-07T13:24:46.422" v="23" actId="14826"/>
        <pc:sldMasterMkLst>
          <pc:docMk/>
          <pc:sldMasterMk cId="2934933602" sldId="2147483660"/>
        </pc:sldMasterMkLst>
        <pc:sldLayoutChg chg="modSp">
          <pc:chgData name="Jay Bogardus" userId="f4e9cb4c-ecfc-4725-831c-1a17754b526a" providerId="ADAL" clId="{34B61B5D-8EC6-5804-8619-A6C0E4CD3A7C}" dt="2026-07-07T13:24:46.422" v="23" actId="14826"/>
          <pc:sldLayoutMkLst>
            <pc:docMk/>
            <pc:sldMasterMk cId="2934933602" sldId="2147483660"/>
            <pc:sldLayoutMk cId="2080906191" sldId="2147483661"/>
          </pc:sldLayoutMkLst>
          <pc:picChg chg="mod">
            <ac:chgData name="Jay Bogardus" userId="f4e9cb4c-ecfc-4725-831c-1a17754b526a" providerId="ADAL" clId="{34B61B5D-8EC6-5804-8619-A6C0E4CD3A7C}" dt="2026-07-07T13:24:46.422" v="23" actId="14826"/>
            <ac:picMkLst>
              <pc:docMk/>
              <pc:sldMasterMk cId="2934933602" sldId="2147483660"/>
              <pc:sldLayoutMk cId="2080906191" sldId="2147483661"/>
              <ac:picMk id="6" creationId="{06F35196-5122-EBC5-E42E-95B9B80AFDFB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E5366-D1C9-CC4C-A84C-6A1538715C6D}" type="datetimeFigureOut">
              <a:rPr lang="en-US" smtClean="0"/>
              <a:t>7/7/26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8934-3BC4-8546-97F7-B3C25710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8934-3BC4-8546-97F7-B3C25710E6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7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F35196-5122-EBC5-E42E-95B9B80AFD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768" y="499126"/>
            <a:ext cx="6107936" cy="3572435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rgbClr val="004B98"/>
                </a:solidFill>
                <a:effectLst/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310" y="4277678"/>
            <a:ext cx="3776953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2">
                    <a:lumMod val="10000"/>
                  </a:schemeClr>
                </a:solidFill>
                <a:effectLst/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7/7/26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7/7/26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7/7/26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7/7/26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7/7/26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7/7/26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7/7/26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7/7/26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7/7/26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7/7/26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7/7/26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58772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and need 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by selecting it on the left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5143"/>
            <a:ext cx="2867580" cy="1409893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418912"/>
            <a:ext cx="12192001" cy="156867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Aptos" panose="020B0004020202020204" pitchFamily="34" charset="0"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987580"/>
            <a:ext cx="12192000" cy="98532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>
                <a:solidFill>
                  <a:srgbClr val="004B98"/>
                </a:solidFill>
                <a:latin typeface="Aptos" panose="020B0004020202020204" pitchFamily="34" charset="0"/>
              </a:rPr>
              <a:t>Name of Presenter</a:t>
            </a:r>
          </a:p>
          <a:p>
            <a:pPr algn="ctr"/>
            <a:r>
              <a:rPr lang="en-US" sz="2800" dirty="0">
                <a:solidFill>
                  <a:srgbClr val="004B98"/>
                </a:solidFill>
                <a:latin typeface="Aptos" panose="020B0004020202020204" pitchFamily="34" charset="0"/>
              </a:rPr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9666121" y="4811509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CC8B9-4E7D-6AB7-0D34-CC6F1E614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BA46-4F26-7016-614D-2BF50574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>
            <a:normAutofit fontScale="90000"/>
          </a:bodyPr>
          <a:lstStyle/>
          <a:p>
            <a:r>
              <a:rPr lang="en-US" sz="6600"/>
              <a:t>Take-Away’s From </a:t>
            </a:r>
            <a:r>
              <a:rPr lang="en-US" sz="6600" dirty="0"/>
              <a:t>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103F5-2564-2A03-E661-1347695CB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slide: Include 3-5 "Take-Away's" for your audience (e.g., lessons learned, operating experience).</a:t>
            </a:r>
          </a:p>
          <a:p>
            <a:r>
              <a:rPr lang="en-US" dirty="0" err="1"/>
              <a:t>Takeway</a:t>
            </a:r>
            <a:r>
              <a:rPr lang="en-US" dirty="0"/>
              <a:t> 2</a:t>
            </a:r>
          </a:p>
          <a:p>
            <a:r>
              <a:rPr lang="en-US" dirty="0" err="1"/>
              <a:t>Takeway</a:t>
            </a:r>
            <a:r>
              <a:rPr lang="en-US" dirty="0"/>
              <a:t> 3</a:t>
            </a:r>
          </a:p>
          <a:p>
            <a:r>
              <a:rPr lang="en-US" dirty="0" err="1"/>
              <a:t>Takeway</a:t>
            </a:r>
            <a:r>
              <a:rPr lang="en-US" dirty="0"/>
              <a:t> 4</a:t>
            </a:r>
          </a:p>
          <a:p>
            <a:r>
              <a:rPr lang="en-US" dirty="0" err="1"/>
              <a:t>Takeway</a:t>
            </a:r>
            <a:r>
              <a:rPr lang="en-US" dirty="0"/>
              <a:t> 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25C827-7344-0282-477F-F8E71C94DB1C}"/>
              </a:ext>
            </a:extLst>
          </p:cNvPr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24712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235</TotalTime>
  <Words>158</Words>
  <Application>Microsoft Macintosh PowerPoint</Application>
  <PresentationFormat>Widescreen</PresentationFormat>
  <Paragraphs>25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Franklin Gothic Demi Cond</vt:lpstr>
      <vt:lpstr>Franklin Gothic Medium</vt:lpstr>
      <vt:lpstr>Wingdings</vt:lpstr>
      <vt:lpstr>ANS 16x9_02_ NEW</vt:lpstr>
      <vt:lpstr>PowerPoint Presentation</vt:lpstr>
      <vt:lpstr>Title of Presentation</vt:lpstr>
      <vt:lpstr>Text Slide Sample</vt:lpstr>
      <vt:lpstr>Take-Away’s From This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32</cp:revision>
  <dcterms:created xsi:type="dcterms:W3CDTF">2017-01-30T20:04:56Z</dcterms:created>
  <dcterms:modified xsi:type="dcterms:W3CDTF">2026-07-07T13:25:26Z</dcterms:modified>
</cp:coreProperties>
</file>