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8" r:id="rId2"/>
    <p:sldId id="256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DF"/>
    <a:srgbClr val="81BC00"/>
    <a:srgbClr val="004B98"/>
    <a:srgbClr val="2F5496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B94294-0900-0046-93A7-1CB534C97084}" v="15" dt="2026-06-17T20:55:17.7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07" autoAdjust="0"/>
    <p:restoredTop sz="95913"/>
  </p:normalViewPr>
  <p:slideViewPr>
    <p:cSldViewPr snapToGrid="0" showGuides="1">
      <p:cViewPr varScale="1">
        <p:scale>
          <a:sx n="131" d="100"/>
          <a:sy n="131" d="100"/>
        </p:scale>
        <p:origin x="124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34B61B5D-8EC6-5804-8619-A6C0E4CD3A7C}"/>
    <pc:docChg chg="custSel modSld modMainMaster">
      <pc:chgData name="Jay Bogardus" userId="f4e9cb4c-ecfc-4725-831c-1a17754b526a" providerId="ADAL" clId="{34B61B5D-8EC6-5804-8619-A6C0E4CD3A7C}" dt="2026-06-17T20:55:46.140" v="34" actId="14100"/>
      <pc:docMkLst>
        <pc:docMk/>
      </pc:docMkLst>
      <pc:sldChg chg="modSp mod setBg">
        <pc:chgData name="Jay Bogardus" userId="f4e9cb4c-ecfc-4725-831c-1a17754b526a" providerId="ADAL" clId="{34B61B5D-8EC6-5804-8619-A6C0E4CD3A7C}" dt="2026-06-17T20:55:46.140" v="34" actId="14100"/>
        <pc:sldMkLst>
          <pc:docMk/>
          <pc:sldMk cId="4083143246" sldId="256"/>
        </pc:sldMkLst>
        <pc:spChg chg="mod">
          <ac:chgData name="Jay Bogardus" userId="f4e9cb4c-ecfc-4725-831c-1a17754b526a" providerId="ADAL" clId="{34B61B5D-8EC6-5804-8619-A6C0E4CD3A7C}" dt="2026-06-17T20:55:33.300" v="32" actId="14100"/>
          <ac:spMkLst>
            <pc:docMk/>
            <pc:sldMk cId="4083143246" sldId="256"/>
            <ac:spMk id="2" creationId="{00000000-0000-0000-0000-000000000000}"/>
          </ac:spMkLst>
        </pc:spChg>
        <pc:spChg chg="mod">
          <ac:chgData name="Jay Bogardus" userId="f4e9cb4c-ecfc-4725-831c-1a17754b526a" providerId="ADAL" clId="{34B61B5D-8EC6-5804-8619-A6C0E4CD3A7C}" dt="2026-06-17T20:55:46.140" v="34" actId="14100"/>
          <ac:spMkLst>
            <pc:docMk/>
            <pc:sldMk cId="4083143246" sldId="256"/>
            <ac:spMk id="3" creationId="{00000000-0000-0000-0000-000000000000}"/>
          </ac:spMkLst>
        </pc:spChg>
        <pc:spChg chg="mod">
          <ac:chgData name="Jay Bogardus" userId="f4e9cb4c-ecfc-4725-831c-1a17754b526a" providerId="ADAL" clId="{34B61B5D-8EC6-5804-8619-A6C0E4CD3A7C}" dt="2026-06-17T20:48:50.597" v="18" actId="1076"/>
          <ac:spMkLst>
            <pc:docMk/>
            <pc:sldMk cId="4083143246" sldId="256"/>
            <ac:spMk id="8" creationId="{00000000-0000-0000-0000-000000000000}"/>
          </ac:spMkLst>
        </pc:spChg>
      </pc:sldChg>
      <pc:sldMasterChg chg="modSldLayout">
        <pc:chgData name="Jay Bogardus" userId="f4e9cb4c-ecfc-4725-831c-1a17754b526a" providerId="ADAL" clId="{34B61B5D-8EC6-5804-8619-A6C0E4CD3A7C}" dt="2026-06-17T20:54:35.986" v="27"/>
        <pc:sldMasterMkLst>
          <pc:docMk/>
          <pc:sldMasterMk cId="2934933602" sldId="2147483660"/>
        </pc:sldMasterMkLst>
        <pc:sldLayoutChg chg="delSp modSp mod setBg">
          <pc:chgData name="Jay Bogardus" userId="f4e9cb4c-ecfc-4725-831c-1a17754b526a" providerId="ADAL" clId="{34B61B5D-8EC6-5804-8619-A6C0E4CD3A7C}" dt="2026-06-17T20:54:35.986" v="27"/>
          <pc:sldLayoutMkLst>
            <pc:docMk/>
            <pc:sldMasterMk cId="2934933602" sldId="2147483660"/>
            <pc:sldLayoutMk cId="2080906191" sldId="2147483661"/>
          </pc:sldLayoutMkLst>
          <pc:spChg chg="mod">
            <ac:chgData name="Jay Bogardus" userId="f4e9cb4c-ecfc-4725-831c-1a17754b526a" providerId="ADAL" clId="{34B61B5D-8EC6-5804-8619-A6C0E4CD3A7C}" dt="2026-06-17T20:45:14.732" v="6" actId="14100"/>
            <ac:spMkLst>
              <pc:docMk/>
              <pc:sldMasterMk cId="2934933602" sldId="2147483660"/>
              <pc:sldLayoutMk cId="2080906191" sldId="2147483661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34B61B5D-8EC6-5804-8619-A6C0E4CD3A7C}" dt="2026-06-17T20:45:17.334" v="7" actId="1076"/>
            <ac:spMkLst>
              <pc:docMk/>
              <pc:sldMasterMk cId="2934933602" sldId="2147483660"/>
              <pc:sldLayoutMk cId="2080906191" sldId="2147483661"/>
              <ac:spMk id="3" creationId="{00000000-0000-0000-0000-000000000000}"/>
            </ac:spMkLst>
          </pc:spChg>
          <pc:picChg chg="del">
            <ac:chgData name="Jay Bogardus" userId="f4e9cb4c-ecfc-4725-831c-1a17754b526a" providerId="ADAL" clId="{34B61B5D-8EC6-5804-8619-A6C0E4CD3A7C}" dt="2026-06-17T20:27:35.596" v="0" actId="478"/>
            <ac:picMkLst>
              <pc:docMk/>
              <pc:sldMasterMk cId="2934933602" sldId="2147483660"/>
              <pc:sldLayoutMk cId="2080906191" sldId="2147483661"/>
              <ac:picMk id="6" creationId="{06F35196-5122-EBC5-E42E-95B9B80AFDFB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6/17/26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8C8934-3BC4-8546-97F7-B3C25710E6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171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76906" y="558503"/>
            <a:ext cx="6107936" cy="2870498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07889" y="3762802"/>
            <a:ext cx="3776953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6/17/26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6/17/26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587727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and need 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by selecting it on the left 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5143"/>
            <a:ext cx="2867580" cy="1409893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5756" y="130630"/>
            <a:ext cx="7255823" cy="338446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8929" y="3675413"/>
            <a:ext cx="6596736" cy="1878666"/>
          </a:xfrm>
        </p:spPr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Name of Presenter</a:t>
            </a:r>
          </a:p>
          <a:p>
            <a:r>
              <a:rPr lang="en-US" dirty="0">
                <a:latin typeface="Aptos" panose="020B0004020202020204" pitchFamily="34" charset="0"/>
              </a:rPr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790333" y="4512442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CC8B9-4E7D-6AB7-0D34-CC6F1E614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8BA46-4F26-7016-614D-2BF505749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>
            <a:normAutofit fontScale="90000"/>
          </a:bodyPr>
          <a:lstStyle/>
          <a:p>
            <a:r>
              <a:rPr lang="en-US" sz="6600"/>
              <a:t>Take-Away’s From </a:t>
            </a:r>
            <a:r>
              <a:rPr lang="en-US" sz="6600" dirty="0"/>
              <a:t>This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103F5-2564-2A03-E661-1347695CB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Last slide: Include 3-5 "Take-Away's" for your audience (e.g., lessons learned, operating experience).</a:t>
            </a:r>
          </a:p>
          <a:p>
            <a:r>
              <a:rPr lang="en-US" dirty="0" err="1"/>
              <a:t>Takeway</a:t>
            </a:r>
            <a:r>
              <a:rPr lang="en-US" dirty="0"/>
              <a:t> 2</a:t>
            </a:r>
          </a:p>
          <a:p>
            <a:r>
              <a:rPr lang="en-US" dirty="0" err="1"/>
              <a:t>Takeway</a:t>
            </a:r>
            <a:r>
              <a:rPr lang="en-US" dirty="0"/>
              <a:t> 3</a:t>
            </a:r>
          </a:p>
          <a:p>
            <a:r>
              <a:rPr lang="en-US" dirty="0" err="1"/>
              <a:t>Takeway</a:t>
            </a:r>
            <a:r>
              <a:rPr lang="en-US" dirty="0"/>
              <a:t> 4</a:t>
            </a:r>
          </a:p>
          <a:p>
            <a:r>
              <a:rPr lang="en-US" dirty="0" err="1"/>
              <a:t>Takeway</a:t>
            </a:r>
            <a:r>
              <a:rPr lang="en-US" dirty="0"/>
              <a:t> 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25C827-7344-0282-477F-F8E71C94DB1C}"/>
              </a:ext>
            </a:extLst>
          </p:cNvPr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247129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259</TotalTime>
  <Words>158</Words>
  <Application>Microsoft Macintosh PowerPoint</Application>
  <PresentationFormat>Widescreen</PresentationFormat>
  <Paragraphs>25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Aptos</vt:lpstr>
      <vt:lpstr>Arial</vt:lpstr>
      <vt:lpstr>Calibri</vt:lpstr>
      <vt:lpstr>Franklin Gothic Demi Cond</vt:lpstr>
      <vt:lpstr>Franklin Gothic Medium</vt:lpstr>
      <vt:lpstr>Wingdings</vt:lpstr>
      <vt:lpstr>ANS 16x9_02_ NEW</vt:lpstr>
      <vt:lpstr>PowerPoint Presentation</vt:lpstr>
      <vt:lpstr>Title of Presentation</vt:lpstr>
      <vt:lpstr>Text Slide Sample</vt:lpstr>
      <vt:lpstr>Take-Away’s From This Session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32</cp:revision>
  <dcterms:created xsi:type="dcterms:W3CDTF">2017-01-30T20:04:56Z</dcterms:created>
  <dcterms:modified xsi:type="dcterms:W3CDTF">2026-06-17T20:55:48Z</dcterms:modified>
</cp:coreProperties>
</file>