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F"/>
    <a:srgbClr val="81BC00"/>
    <a:srgbClr val="004B98"/>
    <a:srgbClr val="2F5496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FD92F-1C9B-0D44-89A3-25F257E151B4}" v="3" dt="2026-03-27T19:53:46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6" autoAdjust="0"/>
    <p:restoredTop sz="95918"/>
  </p:normalViewPr>
  <p:slideViewPr>
    <p:cSldViewPr snapToGrid="0" showGuides="1">
      <p:cViewPr varScale="1">
        <p:scale>
          <a:sx n="118" d="100"/>
          <a:sy n="118" d="100"/>
        </p:scale>
        <p:origin x="73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3/27/26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8C8934-3BC4-8546-97F7-B3C25710E6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7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F35196-5122-EBC5-E42E-95B9B80AFD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768" y="499126"/>
            <a:ext cx="6107936" cy="3572435"/>
          </a:xfrm>
        </p:spPr>
        <p:txBody>
          <a:bodyPr anchor="b">
            <a:normAutofit/>
          </a:bodyPr>
          <a:lstStyle>
            <a:lvl1pPr algn="l">
              <a:defRPr sz="7200" b="1" i="0">
                <a:solidFill>
                  <a:srgbClr val="004B98"/>
                </a:solidFill>
                <a:effectLst/>
                <a:latin typeface="Franklin Gothic Demi Cond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310" y="4277678"/>
            <a:ext cx="3776953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 b="0" i="0">
                <a:solidFill>
                  <a:schemeClr val="bg2">
                    <a:lumMod val="10000"/>
                  </a:schemeClr>
                </a:solidFill>
                <a:effectLst/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58772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and need 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by selecting it on the left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5143"/>
            <a:ext cx="2867580" cy="1409893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277" y="413658"/>
            <a:ext cx="5726723" cy="36390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79" y="4052696"/>
            <a:ext cx="5615921" cy="1655762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Name of Presenter</a:t>
            </a:r>
          </a:p>
          <a:p>
            <a:r>
              <a:rPr lang="en-US" dirty="0">
                <a:latin typeface="Aptos" panose="020B0004020202020204" pitchFamily="34" charset="0"/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480079" y="5925606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CC8B9-4E7D-6AB7-0D34-CC6F1E614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BA46-4F26-7016-614D-2BF505749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>
            <a:normAutofit fontScale="90000"/>
          </a:bodyPr>
          <a:lstStyle/>
          <a:p>
            <a:r>
              <a:rPr lang="en-US" sz="6600"/>
              <a:t>Take-Away’s From </a:t>
            </a:r>
            <a:r>
              <a:rPr lang="en-US" sz="6600" dirty="0"/>
              <a:t>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03F5-2564-2A03-E661-1347695CB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slide: Include 3-5 "Take-Away's" for your audience (e.g., lessons learned, operating experience).</a:t>
            </a:r>
          </a:p>
          <a:p>
            <a:r>
              <a:rPr lang="en-US" dirty="0" err="1"/>
              <a:t>Takeway</a:t>
            </a:r>
            <a:r>
              <a:rPr lang="en-US" dirty="0"/>
              <a:t> 2</a:t>
            </a:r>
          </a:p>
          <a:p>
            <a:r>
              <a:rPr lang="en-US" dirty="0" err="1"/>
              <a:t>Takeway</a:t>
            </a:r>
            <a:r>
              <a:rPr lang="en-US" dirty="0"/>
              <a:t> 3</a:t>
            </a:r>
          </a:p>
          <a:p>
            <a:r>
              <a:rPr lang="en-US" dirty="0" err="1"/>
              <a:t>Takeway</a:t>
            </a:r>
            <a:r>
              <a:rPr lang="en-US" dirty="0"/>
              <a:t> 4</a:t>
            </a:r>
          </a:p>
          <a:p>
            <a:r>
              <a:rPr lang="en-US" dirty="0" err="1"/>
              <a:t>Takeway</a:t>
            </a:r>
            <a:r>
              <a:rPr lang="en-US" dirty="0"/>
              <a:t> 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25C827-7344-0282-477F-F8E71C94DB1C}"/>
              </a:ext>
            </a:extLst>
          </p:cNvPr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247129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230</TotalTime>
  <Words>158</Words>
  <Application>Microsoft Macintosh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Franklin Gothic Demi Cond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  <vt:lpstr>Take-Away’s From This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32</cp:revision>
  <dcterms:created xsi:type="dcterms:W3CDTF">2017-01-30T20:04:56Z</dcterms:created>
  <dcterms:modified xsi:type="dcterms:W3CDTF">2026-03-27T19:54:43Z</dcterms:modified>
</cp:coreProperties>
</file>