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8" r:id="rId2"/>
    <p:sldId id="256" r:id="rId3"/>
    <p:sldId id="257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BDF"/>
    <a:srgbClr val="81BC00"/>
    <a:srgbClr val="004B98"/>
    <a:srgbClr val="2F5496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AFD92F-1C9B-0D44-89A3-25F257E151B4}" v="3" dt="2026-03-27T19:53:46.8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46" autoAdjust="0"/>
    <p:restoredTop sz="95918"/>
  </p:normalViewPr>
  <p:slideViewPr>
    <p:cSldViewPr snapToGrid="0" showGuides="1">
      <p:cViewPr varScale="1">
        <p:scale>
          <a:sx n="118" d="100"/>
          <a:sy n="118" d="100"/>
        </p:scale>
        <p:origin x="736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E5366-D1C9-CC4C-A84C-6A1538715C6D}" type="datetimeFigureOut">
              <a:rPr lang="en-US" smtClean="0"/>
              <a:t>3/27/26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C8934-3BC4-8546-97F7-B3C25710E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7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8C8934-3BC4-8546-97F7-B3C25710E6E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171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6F35196-5122-EBC5-E42E-95B9B80AFD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1768" y="499126"/>
            <a:ext cx="6107936" cy="3572435"/>
          </a:xfrm>
        </p:spPr>
        <p:txBody>
          <a:bodyPr anchor="b">
            <a:normAutofit/>
          </a:bodyPr>
          <a:lstStyle>
            <a:lvl1pPr algn="l">
              <a:defRPr sz="7200" b="1" i="0">
                <a:solidFill>
                  <a:srgbClr val="004B98"/>
                </a:solidFill>
                <a:effectLst/>
                <a:latin typeface="Franklin Gothic Demi Cond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1310" y="4277678"/>
            <a:ext cx="3776953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bg2">
                    <a:lumMod val="10000"/>
                  </a:schemeClr>
                </a:solidFill>
                <a:effectLst/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587727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If you are not able to use a USB drive, make alternate arrangements with your Session Chair. You will not be able to use your own laptop and need to use the conference-provided laptop.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Please delete this slide before you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present by selecting it on the left 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1905143"/>
            <a:ext cx="2867580" cy="1409893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277" y="413658"/>
            <a:ext cx="5726723" cy="363903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79" y="4052696"/>
            <a:ext cx="5615921" cy="1655762"/>
          </a:xfrm>
        </p:spPr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Name of Presenter</a:t>
            </a:r>
          </a:p>
          <a:p>
            <a:r>
              <a:rPr lang="en-US" dirty="0">
                <a:latin typeface="Aptos" panose="020B0004020202020204" pitchFamily="34" charset="0"/>
              </a:rPr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480079" y="5925606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</p:spPr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CC8B9-4E7D-6AB7-0D34-CC6F1E614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8BA46-4F26-7016-614D-2BF505749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</p:spPr>
        <p:txBody>
          <a:bodyPr>
            <a:normAutofit fontScale="90000"/>
          </a:bodyPr>
          <a:lstStyle/>
          <a:p>
            <a:r>
              <a:rPr lang="en-US" sz="6600"/>
              <a:t>Take-Away’s From </a:t>
            </a:r>
            <a:r>
              <a:rPr lang="en-US" sz="6600" dirty="0"/>
              <a:t>This Session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103F5-2564-2A03-E661-1347695CB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Last slide: Include 3-5 "Take-Away's" for your audience (e.g., lessons learned, operating experience).</a:t>
            </a:r>
          </a:p>
          <a:p>
            <a:r>
              <a:rPr lang="en-US" dirty="0" err="1"/>
              <a:t>Takeway</a:t>
            </a:r>
            <a:r>
              <a:rPr lang="en-US" dirty="0"/>
              <a:t> 2</a:t>
            </a:r>
          </a:p>
          <a:p>
            <a:r>
              <a:rPr lang="en-US" dirty="0" err="1"/>
              <a:t>Takeway</a:t>
            </a:r>
            <a:r>
              <a:rPr lang="en-US" dirty="0"/>
              <a:t> 3</a:t>
            </a:r>
          </a:p>
          <a:p>
            <a:r>
              <a:rPr lang="en-US" dirty="0" err="1"/>
              <a:t>Takeway</a:t>
            </a:r>
            <a:r>
              <a:rPr lang="en-US" dirty="0"/>
              <a:t> 4</a:t>
            </a:r>
          </a:p>
          <a:p>
            <a:r>
              <a:rPr lang="en-US" dirty="0" err="1"/>
              <a:t>Takeway</a:t>
            </a:r>
            <a:r>
              <a:rPr lang="en-US" dirty="0"/>
              <a:t> 5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25C827-7344-0282-477F-F8E71C94DB1C}"/>
              </a:ext>
            </a:extLst>
          </p:cNvPr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2471294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230</TotalTime>
  <Words>158</Words>
  <Application>Microsoft Macintosh PowerPoint</Application>
  <PresentationFormat>Widescreen</PresentationFormat>
  <Paragraphs>25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Aptos</vt:lpstr>
      <vt:lpstr>Arial</vt:lpstr>
      <vt:lpstr>Calibri</vt:lpstr>
      <vt:lpstr>Franklin Gothic Demi Cond</vt:lpstr>
      <vt:lpstr>Franklin Gothic Medium</vt:lpstr>
      <vt:lpstr>Wingdings</vt:lpstr>
      <vt:lpstr>ANS 16x9_02_ NEW</vt:lpstr>
      <vt:lpstr>PowerPoint Presentation</vt:lpstr>
      <vt:lpstr>Title of Presentation</vt:lpstr>
      <vt:lpstr>Text Slide Sample</vt:lpstr>
      <vt:lpstr>Take-Away’s From This Session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32</cp:revision>
  <dcterms:created xsi:type="dcterms:W3CDTF">2017-01-30T20:04:56Z</dcterms:created>
  <dcterms:modified xsi:type="dcterms:W3CDTF">2026-03-27T19:54:43Z</dcterms:modified>
</cp:coreProperties>
</file>