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C2F"/>
    <a:srgbClr val="007A86"/>
    <a:srgbClr val="04071A"/>
    <a:srgbClr val="282541"/>
    <a:srgbClr val="1E1E31"/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7716F0-01C0-DC4C-B836-0EFA8E049406}" v="2" dt="2026-03-04T15:19:04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64" autoAdjust="0"/>
    <p:restoredTop sz="96327"/>
  </p:normalViewPr>
  <p:slideViewPr>
    <p:cSldViewPr snapToGrid="0" showGuides="1">
      <p:cViewPr varScale="1">
        <p:scale>
          <a:sx n="119" d="100"/>
          <a:sy n="119" d="100"/>
        </p:scale>
        <p:origin x="57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0F5F5EA0-198E-5BC1-B13C-2F277BFA6BBA}"/>
    <pc:docChg chg="delSld modMainMaster">
      <pc:chgData name="Jay Bogardus" userId="f4e9cb4c-ecfc-4725-831c-1a17754b526a" providerId="ADAL" clId="{0F5F5EA0-198E-5BC1-B13C-2F277BFA6BBA}" dt="2026-03-17T20:17:25.836" v="1" actId="2696"/>
      <pc:docMkLst>
        <pc:docMk/>
      </pc:docMkLst>
      <pc:sldChg chg="del">
        <pc:chgData name="Jay Bogardus" userId="f4e9cb4c-ecfc-4725-831c-1a17754b526a" providerId="ADAL" clId="{0F5F5EA0-198E-5BC1-B13C-2F277BFA6BBA}" dt="2026-03-17T20:17:25.836" v="1" actId="2696"/>
        <pc:sldMkLst>
          <pc:docMk/>
          <pc:sldMk cId="4229873814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0" y="1700464"/>
            <a:ext cx="7462275" cy="282164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65C7530-B772-A5BD-1AF7-99FD4EE55C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53" y="432007"/>
            <a:ext cx="1967497" cy="9679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7D17D9-57F4-3284-7754-0BC1DE4F0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60" y="-53831"/>
            <a:ext cx="12367598" cy="694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8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5" y="6294637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0" y="197427"/>
            <a:ext cx="5884719" cy="3890479"/>
          </a:xfrm>
        </p:spPr>
        <p:txBody>
          <a:bodyPr>
            <a:normAutofit/>
          </a:bodyPr>
          <a:lstStyle/>
          <a:p>
            <a:r>
              <a:rPr lang="en-US" sz="5600" b="1" dirty="0"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1" y="4326375"/>
            <a:ext cx="5760026" cy="1403569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Name of Presenter </a:t>
            </a:r>
          </a:p>
          <a:p>
            <a:r>
              <a:rPr lang="en-US" sz="2000" i="1" dirty="0">
                <a:effectLst/>
              </a:rPr>
              <a:t>Title of Presenter</a:t>
            </a:r>
            <a:endParaRPr lang="en-US" sz="2400" i="1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670867" y="5729945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41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31</cp:revision>
  <dcterms:created xsi:type="dcterms:W3CDTF">2017-01-30T20:04:56Z</dcterms:created>
  <dcterms:modified xsi:type="dcterms:W3CDTF">2026-03-17T20:17:29Z</dcterms:modified>
</cp:coreProperties>
</file>