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JB" lastIdx="2" clrIdx="0">
    <p:extLst>
      <p:ext uri="{19B8F6BF-5375-455C-9EA6-DF929625EA0E}">
        <p15:presenceInfo xmlns:p15="http://schemas.microsoft.com/office/powerpoint/2012/main" userId="S::jbogardus@ans.org::f4e9cb4c-ecfc-4725-831c-1a17754b52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C2F"/>
    <a:srgbClr val="007A86"/>
    <a:srgbClr val="04071A"/>
    <a:srgbClr val="282541"/>
    <a:srgbClr val="1E1E31"/>
    <a:srgbClr val="004B98"/>
    <a:srgbClr val="003493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7716F0-01C0-DC4C-B836-0EFA8E049406}" v="2" dt="2026-03-04T15:19:04.2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4" autoAdjust="0"/>
    <p:restoredTop sz="96327"/>
  </p:normalViewPr>
  <p:slideViewPr>
    <p:cSldViewPr snapToGrid="0" showGuides="1">
      <p:cViewPr varScale="1">
        <p:scale>
          <a:sx n="125" d="100"/>
          <a:sy n="125" d="100"/>
        </p:scale>
        <p:origin x="30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Bogardus" userId="f4e9cb4c-ecfc-4725-831c-1a17754b526a" providerId="ADAL" clId="{0F5F5EA0-198E-5BC1-B13C-2F277BFA6BBA}"/>
    <pc:docChg chg="modMainMaster">
      <pc:chgData name="Jay Bogardus" userId="f4e9cb4c-ecfc-4725-831c-1a17754b526a" providerId="ADAL" clId="{0F5F5EA0-198E-5BC1-B13C-2F277BFA6BBA}" dt="2026-03-04T15:18:59.971" v="0" actId="735"/>
      <pc:docMkLst>
        <pc:docMk/>
      </pc:docMkLst>
      <pc:sldMasterChg chg="modSldLayout">
        <pc:chgData name="Jay Bogardus" userId="f4e9cb4c-ecfc-4725-831c-1a17754b526a" providerId="ADAL" clId="{0F5F5EA0-198E-5BC1-B13C-2F277BFA6BBA}" dt="2026-03-04T15:18:59.971" v="0" actId="735"/>
        <pc:sldMasterMkLst>
          <pc:docMk/>
          <pc:sldMasterMk cId="2056917942" sldId="2147483672"/>
        </pc:sldMasterMkLst>
        <pc:sldLayoutChg chg="modSp">
          <pc:chgData name="Jay Bogardus" userId="f4e9cb4c-ecfc-4725-831c-1a17754b526a" providerId="ADAL" clId="{0F5F5EA0-198E-5BC1-B13C-2F277BFA6BBA}" dt="2026-03-04T15:18:59.971" v="0" actId="735"/>
          <pc:sldLayoutMkLst>
            <pc:docMk/>
            <pc:sldMasterMk cId="2056917942" sldId="2147483672"/>
            <pc:sldLayoutMk cId="579142579" sldId="214748367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5A6E9-C7F6-A94D-86A0-DC80ECEB71E8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C1FB9-6F41-C646-AA47-606114600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9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0" y="1700464"/>
            <a:ext cx="7462275" cy="2821644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3/4/26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65C7530-B772-A5BD-1AF7-99FD4EE55C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53" y="432007"/>
            <a:ext cx="1967497" cy="9679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07D17D9-57F4-3284-7754-0BC1DE4F08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160" y="-53831"/>
            <a:ext cx="12367598" cy="694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3/4/26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8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6005" y="6294637"/>
            <a:ext cx="1204551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666262"/>
            <a:ext cx="75331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F5496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83584"/>
            <a:ext cx="629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are not able to use a USB drive, make alternate arrangements with your Session Chair. You will not be able to use your own laptop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need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 use the conference-provided laptop.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Please delete this slide before you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at the meeting by selecting it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 the left 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1909111"/>
            <a:ext cx="2867580" cy="1696144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0" y="197427"/>
            <a:ext cx="5884719" cy="3890479"/>
          </a:xfrm>
        </p:spPr>
        <p:txBody>
          <a:bodyPr>
            <a:normAutofit/>
          </a:bodyPr>
          <a:lstStyle/>
          <a:p>
            <a:r>
              <a:rPr lang="en-US" sz="5600" b="1" dirty="0">
                <a:effectLst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1" y="4326375"/>
            <a:ext cx="5760026" cy="1403569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</a:rPr>
              <a:t>Name of Presenter </a:t>
            </a:r>
          </a:p>
          <a:p>
            <a:r>
              <a:rPr lang="en-US" sz="2000" i="1" dirty="0">
                <a:effectLst/>
              </a:rPr>
              <a:t>Title of Presenter</a:t>
            </a:r>
            <a:endParaRPr lang="en-US" sz="2400" i="1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670867" y="5729945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118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Franklin Gothic Medium</vt:lpstr>
      <vt:lpstr>Wingdings</vt:lpstr>
      <vt:lpstr>ANS 16x9_02_ NEW</vt:lpstr>
      <vt:lpstr>PowerPoint Presentation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31</cp:revision>
  <dcterms:created xsi:type="dcterms:W3CDTF">2017-01-30T20:04:56Z</dcterms:created>
  <dcterms:modified xsi:type="dcterms:W3CDTF">2026-03-04T15:19:06Z</dcterms:modified>
</cp:coreProperties>
</file>