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  <a:srgbClr val="C1A5B8"/>
    <a:srgbClr val="FF00FF"/>
    <a:srgbClr val="FFFFFF"/>
    <a:srgbClr val="2F5496"/>
    <a:srgbClr val="D39F10"/>
    <a:srgbClr val="FFDA27"/>
    <a:srgbClr val="BE3636"/>
    <a:srgbClr val="576031"/>
    <a:srgbClr val="00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54831-B426-9F4E-97F3-C31D3A256843}" v="1" dt="2026-02-17T16:10:49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6327"/>
  </p:normalViewPr>
  <p:slideViewPr>
    <p:cSldViewPr snapToGrid="0" showGuides="1">
      <p:cViewPr varScale="1">
        <p:scale>
          <a:sx n="119" d="100"/>
          <a:sy n="119" d="100"/>
        </p:scale>
        <p:origin x="9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BECE5366-D1C9-CC4C-A84C-6A1538715C6D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218C8934-3BC4-8546-97F7-B3C25710E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389E9-A139-349B-C767-5DCEA4B8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" y="0"/>
            <a:ext cx="12185431" cy="685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059" y="1865352"/>
            <a:ext cx="6563581" cy="3130769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59" y="5202238"/>
            <a:ext cx="3963809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B0F0"/>
                </a:solidFill>
                <a:effectLst/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b="0" i="0">
                <a:effectLst/>
                <a:latin typeface="Lucida Sans" panose="020B0602030504020204" pitchFamily="34" charset="77"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b="0" i="0">
                <a:effectLst/>
                <a:latin typeface="Lucida Sans" panose="020B0602030504020204" pitchFamily="34" charset="77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  <a:lvl2pPr>
              <a:defRPr sz="2800" b="0" i="0">
                <a:latin typeface="Lucida Sans" panose="020B0602030504020204" pitchFamily="34" charset="77"/>
              </a:defRPr>
            </a:lvl2pPr>
            <a:lvl3pPr>
              <a:defRPr sz="24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i="0" kern="1200">
          <a:solidFill>
            <a:schemeClr val="tx2"/>
          </a:solidFill>
          <a:effectLst/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836368"/>
            <a:ext cx="7533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3600" b="1" dirty="0">
                <a:latin typeface="Aptos" panose="020B00040202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61548"/>
            <a:ext cx="583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You will not be able to present from your own laptop and need to use the conference-provided laptop. If you are not able to use a USB drive, make alternate arrangements with your Session Chair. 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Please delete this slide by selecting it </a:t>
            </a:r>
          </a:p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52236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ptos Display" panose="020B00040202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667" y="1250065"/>
            <a:ext cx="6987601" cy="35071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b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474" y="4757194"/>
            <a:ext cx="5189316" cy="16299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B9D9EC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Presenter</a:t>
            </a:r>
          </a:p>
          <a:p>
            <a:r>
              <a:rPr lang="en-US" sz="2400" dirty="0">
                <a:solidFill>
                  <a:srgbClr val="B9D9EC"/>
                </a:solidFill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Lucida Sans" panose="020B0602030504020204" pitchFamily="34" charset="77"/>
              </a:rPr>
              <a:t>Place logo </a:t>
            </a:r>
            <a:br>
              <a:rPr lang="en-US" sz="1400" dirty="0">
                <a:latin typeface="Lucida Sans" panose="020B0602030504020204" pitchFamily="34" charset="77"/>
              </a:rPr>
            </a:br>
            <a:r>
              <a:rPr lang="en-US" sz="14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Text Slide Sample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Place logo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tofe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114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Lucida Sans</vt:lpstr>
      <vt:lpstr>Tahoma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2026-02-17T16:11:10Z</dcterms:modified>
</cp:coreProperties>
</file>