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A5B8"/>
    <a:srgbClr val="FF00FF"/>
    <a:srgbClr val="B9D9EC"/>
    <a:srgbClr val="FFFFFF"/>
    <a:srgbClr val="2F5496"/>
    <a:srgbClr val="D39F10"/>
    <a:srgbClr val="FFDA27"/>
    <a:srgbClr val="BE3636"/>
    <a:srgbClr val="576031"/>
    <a:srgbClr val="003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72395-0326-DA4C-9E8E-DEB73477E2E3}" v="3" dt="2026-02-17T15:57:2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6327"/>
  </p:normalViewPr>
  <p:slideViewPr>
    <p:cSldViewPr snapToGrid="0" showGuides="1">
      <p:cViewPr varScale="1">
        <p:scale>
          <a:sx n="107" d="100"/>
          <a:sy n="107" d="100"/>
        </p:scale>
        <p:origin x="192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" y="0"/>
            <a:ext cx="12185431" cy="68543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059" y="1865352"/>
            <a:ext cx="6563581" cy="3130769"/>
          </a:xfrm>
        </p:spPr>
        <p:txBody>
          <a:bodyPr anchor="b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059" y="5202238"/>
            <a:ext cx="396380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B0F0"/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3600" b="1" dirty="0">
                <a:latin typeface="Aptos" panose="020B00040202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61548"/>
            <a:ext cx="58316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You will not be able to present from your own laptop and need to use the conference-provided laptop. If you are not able to use a USB drive, make alternate arrangements with your Session Chair. 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Please delete this slide by selecting it </a:t>
            </a: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52236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ptos Display" panose="020B00040202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667" y="1250065"/>
            <a:ext cx="6987601" cy="350712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474" y="4757194"/>
            <a:ext cx="5189316" cy="1629919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C1A5B8"/>
                </a:solidFill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solidFill>
                  <a:srgbClr val="C1A5B8"/>
                </a:solidFill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tofe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114</Words>
  <Application>Microsoft Macintosh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2026-02-17T15:57:25Z</dcterms:modified>
</cp:coreProperties>
</file>