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A5B8"/>
    <a:srgbClr val="FF00FF"/>
    <a:srgbClr val="B9D9EC"/>
    <a:srgbClr val="FFFFFF"/>
    <a:srgbClr val="2F5496"/>
    <a:srgbClr val="D39F10"/>
    <a:srgbClr val="FFDA27"/>
    <a:srgbClr val="BE3636"/>
    <a:srgbClr val="576031"/>
    <a:srgbClr val="003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672395-0326-DA4C-9E8E-DEB73477E2E3}" v="3" dt="2026-02-17T15:57:20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5" autoAdjust="0"/>
    <p:restoredTop sz="96327"/>
  </p:normalViewPr>
  <p:slideViewPr>
    <p:cSldViewPr snapToGrid="0" showGuides="1">
      <p:cViewPr varScale="1">
        <p:scale>
          <a:sx n="107" d="100"/>
          <a:sy n="107" d="100"/>
        </p:scale>
        <p:origin x="192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ucida Sans" panose="020B0602030504020204" pitchFamily="34" charset="77"/>
              </a:defRPr>
            </a:lvl1pPr>
          </a:lstStyle>
          <a:p>
            <a:fld id="{BECE5366-D1C9-CC4C-A84C-6A1538715C6D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ucida Sans" panose="020B0602030504020204" pitchFamily="34" charset="77"/>
              </a:defRPr>
            </a:lvl1pPr>
          </a:lstStyle>
          <a:p>
            <a:fld id="{218C8934-3BC4-8546-97F7-B3C25710E6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ucida Sans" panose="020B0602030504020204" pitchFamily="34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69389E9-A139-349B-C767-5DCEA4B87B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84" y="0"/>
            <a:ext cx="12185431" cy="68543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059" y="1865352"/>
            <a:ext cx="6563581" cy="3130769"/>
          </a:xfr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bg1"/>
                </a:solidFill>
                <a:effectLst/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059" y="5202238"/>
            <a:ext cx="3963809" cy="1655762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rgbClr val="00B0F0"/>
                </a:solidFill>
                <a:effectLst/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>
            <a:normAutofit/>
          </a:bodyPr>
          <a:lstStyle>
            <a:lvl1pPr>
              <a:defRPr sz="4000"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 b="0" i="0">
                <a:effectLst/>
                <a:latin typeface="Lucida Sans" panose="020B0602030504020204" pitchFamily="34" charset="77"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 b="0" i="0">
                <a:effectLst/>
                <a:latin typeface="Lucida Sans" panose="020B0602030504020204" pitchFamily="34" charset="77"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b="0" i="0">
                <a:effectLst/>
                <a:latin typeface="Lucida Sans" panose="020B0602030504020204" pitchFamily="34" charset="77"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 b="0" i="0">
                <a:effectLst/>
                <a:latin typeface="Lucida Sans" panose="020B0602030504020204" pitchFamily="34" charset="77"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 b="0" i="0">
                <a:effectLst/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Lucida Sans" panose="020B0602030504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Lucida Sans" panose="020B0602030504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Lucida Sans" panose="020B0602030504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 i="0">
                <a:latin typeface="Lucida Sans" panose="020B0602030504020204" pitchFamily="34" charset="77"/>
              </a:defRPr>
            </a:lvl1pPr>
            <a:lvl2pPr>
              <a:defRPr sz="2800" b="0" i="0">
                <a:latin typeface="Lucida Sans" panose="020B0602030504020204" pitchFamily="34" charset="77"/>
              </a:defRPr>
            </a:lvl2pPr>
            <a:lvl3pPr>
              <a:defRPr sz="2400" b="0" i="0">
                <a:latin typeface="Lucida Sans" panose="020B0602030504020204" pitchFamily="34" charset="77"/>
              </a:defRPr>
            </a:lvl3pPr>
            <a:lvl4pPr>
              <a:defRPr sz="2000" b="0" i="0">
                <a:latin typeface="Lucida Sans" panose="020B0602030504020204" pitchFamily="34" charset="77"/>
              </a:defRPr>
            </a:lvl4pPr>
            <a:lvl5pPr>
              <a:defRPr sz="2000" b="0" i="0">
                <a:latin typeface="Lucida Sans" panose="020B0602030504020204" pitchFamily="34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0" i="0">
                <a:latin typeface="Lucida Sans" panose="020B0602030504020204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 b="0" i="0">
                <a:latin typeface="Lucida Sans" panose="020B0602030504020204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0" i="0">
                <a:latin typeface="Lucida Sans" panose="020B0602030504020204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7DAC596B-4AE8-4712-B308-997991F60E70}" type="datetimeFigureOut">
              <a:rPr lang="en-US" smtClean="0"/>
              <a:pPr/>
              <a:t>2/17/26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07304" y="6330943"/>
            <a:ext cx="1105724" cy="39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i="0" kern="1200">
          <a:solidFill>
            <a:schemeClr val="tx2"/>
          </a:solidFill>
          <a:effectLst/>
          <a:latin typeface="Lucida Sans" panose="020B0602030504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b="0" i="0" kern="1200" dirty="0" smtClean="0">
          <a:solidFill>
            <a:srgbClr val="000000"/>
          </a:solidFill>
          <a:effectLst/>
          <a:latin typeface="Lucida Sans" panose="020B0602030504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b="0" i="0" kern="1200" dirty="0" smtClean="0">
          <a:solidFill>
            <a:srgbClr val="000000"/>
          </a:solidFill>
          <a:effectLst/>
          <a:latin typeface="Lucida Sans" panose="020B0602030504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b="0" i="0" kern="1200" dirty="0" smtClean="0">
          <a:solidFill>
            <a:srgbClr val="000000"/>
          </a:solidFill>
          <a:effectLst/>
          <a:latin typeface="Lucida Sans" panose="020B0602030504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b="0" i="0" kern="1200">
          <a:solidFill>
            <a:srgbClr val="000000"/>
          </a:solidFill>
          <a:effectLst/>
          <a:latin typeface="Lucida Sans" panose="020B0602030504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b="0" i="0" kern="1200">
          <a:solidFill>
            <a:srgbClr val="000000"/>
          </a:solidFill>
          <a:effectLst/>
          <a:latin typeface="Lucida Sans" panose="020B0602030504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836368"/>
            <a:ext cx="753315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en-US" sz="3600" b="1" dirty="0">
                <a:latin typeface="Aptos" panose="020B0004020202020204" pitchFamily="34" charset="0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61548"/>
            <a:ext cx="58316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You will not be able to present from your own laptop and need to use the conference-provided laptop. If you are not able to use a USB drive, make alternate arrangements with your Session Chair. </a:t>
            </a:r>
          </a:p>
          <a:p>
            <a:pPr rtl="0"/>
            <a:endParaRPr lang="en-US" sz="2000" dirty="0">
              <a:solidFill>
                <a:schemeClr val="bg2">
                  <a:lumMod val="10000"/>
                </a:schemeClr>
              </a:solidFill>
              <a:latin typeface="Aptos" panose="020B0004020202020204" pitchFamily="34" charset="0"/>
            </a:endParaRPr>
          </a:p>
          <a:p>
            <a:pPr rtl="0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Please delete this slide by selecting it </a:t>
            </a:r>
          </a:p>
          <a:p>
            <a:pPr rtl="0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Aptos" panose="020B0004020202020204" pitchFamily="34" charset="0"/>
              </a:rPr>
              <a:t>on the left 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2052236"/>
            <a:ext cx="2867580" cy="1409893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ptos Display" panose="020B0004020202020204" pitchFamily="34" charset="0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ucida Sans" panose="020B0602030504020204" pitchFamily="34" charset="77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667" y="1250065"/>
            <a:ext cx="6987601" cy="3507129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Title of </a:t>
            </a:r>
            <a:br>
              <a:rPr lang="en-US" sz="6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6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474" y="4757194"/>
            <a:ext cx="5189316" cy="1629919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C1A5B8"/>
                </a:solidFill>
                <a:latin typeface="Aptos Display" panose="020B00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 of Presenter</a:t>
            </a:r>
          </a:p>
          <a:p>
            <a:r>
              <a:rPr lang="en-US" sz="2400" dirty="0">
                <a:solidFill>
                  <a:srgbClr val="C1A5B8"/>
                </a:solidFill>
                <a:latin typeface="Aptos Display" panose="020B00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776001" y="5827473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Lucida Sans" panose="020B0602030504020204" pitchFamily="34" charset="77"/>
              </a:rPr>
              <a:t>Place logo </a:t>
            </a:r>
            <a:br>
              <a:rPr lang="en-US" sz="1400" dirty="0">
                <a:latin typeface="Lucida Sans" panose="020B0602030504020204" pitchFamily="34" charset="77"/>
              </a:rPr>
            </a:br>
            <a:r>
              <a:rPr lang="en-US" sz="1400" dirty="0">
                <a:latin typeface="Lucida Sans" panose="020B0602030504020204" pitchFamily="34" charset="77"/>
              </a:rPr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Text Slide Sample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Place logo </a:t>
            </a:r>
            <a:br>
              <a:rPr lang="en-US" sz="1200" dirty="0">
                <a:latin typeface="Lucida Sans" panose="020B0602030504020204" pitchFamily="34" charset="77"/>
              </a:rPr>
            </a:br>
            <a:r>
              <a:rPr lang="en-US" sz="1200" dirty="0">
                <a:latin typeface="Lucida Sans" panose="020B0602030504020204" pitchFamily="34" charset="77"/>
              </a:rPr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tofe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114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Lucida Sans</vt:lpstr>
      <vt:lpstr>Tahoma</vt:lpstr>
      <vt:lpstr>Wingdings</vt:lpstr>
      <vt:lpstr>ANS 16x9_02_ NEW</vt:lpstr>
      <vt:lpstr>PowerPoint Presentation</vt:lpstr>
      <vt:lpstr>Title of 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34</cp:revision>
  <dcterms:created xsi:type="dcterms:W3CDTF">2017-01-30T20:04:56Z</dcterms:created>
  <dcterms:modified xsi:type="dcterms:W3CDTF">2026-02-17T15:57:25Z</dcterms:modified>
</cp:coreProperties>
</file>