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  <a:srgbClr val="FFFFFF"/>
    <a:srgbClr val="2F5496"/>
    <a:srgbClr val="D39F10"/>
    <a:srgbClr val="FFDA27"/>
    <a:srgbClr val="BE3636"/>
    <a:srgbClr val="576031"/>
    <a:srgbClr val="003493"/>
    <a:srgbClr val="004B98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E08AF-8B9B-CD4A-830A-E95A970FCFDD}" v="32" dt="2026-02-17T15:27:29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9" autoAdjust="0"/>
    <p:restoredTop sz="96327"/>
  </p:normalViewPr>
  <p:slideViewPr>
    <p:cSldViewPr snapToGrid="0" showGuides="1">
      <p:cViewPr varScale="1">
        <p:scale>
          <a:sx n="111" d="100"/>
          <a:sy n="111" d="100"/>
        </p:scale>
        <p:origin x="232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BECE5366-D1C9-CC4C-A84C-6A1538715C6D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218C8934-3BC4-8546-97F7-B3C25710E6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389E9-A139-349B-C767-5DCEA4B87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" y="0"/>
            <a:ext cx="12185432" cy="685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059" y="1865352"/>
            <a:ext cx="6563581" cy="3130769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59" y="5202238"/>
            <a:ext cx="3963809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B0F0"/>
                </a:solidFill>
                <a:effectLst/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b="0" i="0">
                <a:effectLst/>
                <a:latin typeface="Lucida Sans" panose="020B0602030504020204" pitchFamily="34" charset="77"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b="0" i="0">
                <a:effectLst/>
                <a:latin typeface="Lucida Sans" panose="020B0602030504020204" pitchFamily="34" charset="77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Lucida Sans" panose="020B0602030504020204" pitchFamily="34" charset="77"/>
              </a:defRPr>
            </a:lvl1pPr>
            <a:lvl2pPr>
              <a:defRPr sz="2800" b="0" i="0">
                <a:latin typeface="Lucida Sans" panose="020B0602030504020204" pitchFamily="34" charset="77"/>
              </a:defRPr>
            </a:lvl2pPr>
            <a:lvl3pPr>
              <a:defRPr sz="24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2/17/26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i="0" kern="1200">
          <a:solidFill>
            <a:schemeClr val="tx2"/>
          </a:solidFill>
          <a:effectLst/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836368"/>
            <a:ext cx="7533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3600" b="1" dirty="0">
                <a:latin typeface="Aptos" panose="020B0004020202020204" pitchFamily="34" charset="0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61548"/>
            <a:ext cx="5831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You will not be able to present from your own laptop and need to use the conference-provided laptop. If you are not able to use a USB drive, make alternate arrangements with your Session Chair. </a:t>
            </a:r>
          </a:p>
          <a:p>
            <a:pPr rtl="0"/>
            <a:endParaRPr lang="en-US" sz="2000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</a:endParaRPr>
          </a:p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Please delete this slide by selecting it </a:t>
            </a:r>
          </a:p>
          <a:p>
            <a:pPr rtl="0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52236"/>
            <a:ext cx="2867580" cy="1409893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ptos Display" panose="020B0004020202020204" pitchFamily="34" charset="0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667" y="1250065"/>
            <a:ext cx="6987601" cy="350712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Title of </a:t>
            </a:r>
            <a:br>
              <a:rPr lang="en-US" sz="6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474" y="4757194"/>
            <a:ext cx="5189316" cy="16299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 Presenter</a:t>
            </a:r>
          </a:p>
          <a:p>
            <a:r>
              <a:rPr lang="en-US" sz="2400" dirty="0">
                <a:latin typeface="Aptos Display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001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Lucida Sans" panose="020B0602030504020204" pitchFamily="34" charset="77"/>
              </a:rPr>
              <a:t>Place logo </a:t>
            </a:r>
            <a:br>
              <a:rPr lang="en-US" sz="1400" dirty="0">
                <a:latin typeface="Lucida Sans" panose="020B0602030504020204" pitchFamily="34" charset="77"/>
              </a:rPr>
            </a:br>
            <a:r>
              <a:rPr lang="en-US" sz="14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Place logo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459</TotalTime>
  <Words>114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Lucida Sans</vt:lpstr>
      <vt:lpstr>Tahoma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34</cp:revision>
  <dcterms:created xsi:type="dcterms:W3CDTF">2017-01-30T20:04:56Z</dcterms:created>
  <dcterms:modified xsi:type="dcterms:W3CDTF">2026-02-17T15:28:12Z</dcterms:modified>
</cp:coreProperties>
</file>