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  <a:srgbClr val="FFFFFF"/>
    <a:srgbClr val="2F5496"/>
    <a:srgbClr val="D39F10"/>
    <a:srgbClr val="FFDA27"/>
    <a:srgbClr val="BE3636"/>
    <a:srgbClr val="576031"/>
    <a:srgbClr val="003493"/>
    <a:srgbClr val="004B98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6E08AF-8B9B-CD4A-830A-E95A970FCFDD}" v="32" dt="2026-02-17T15:27:29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9" autoAdjust="0"/>
    <p:restoredTop sz="96327"/>
  </p:normalViewPr>
  <p:slideViewPr>
    <p:cSldViewPr snapToGrid="0" showGuides="1">
      <p:cViewPr varScale="1">
        <p:scale>
          <a:sx n="111" d="100"/>
          <a:sy n="111" d="100"/>
        </p:scale>
        <p:origin x="232" y="3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" y="0"/>
            <a:ext cx="12185432" cy="68543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059" y="1865352"/>
            <a:ext cx="6563581" cy="3130769"/>
          </a:xfrm>
        </p:spPr>
        <p:txBody>
          <a:bodyPr anchor="b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059" y="5202238"/>
            <a:ext cx="396380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B0F0"/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3600" b="1" dirty="0">
                <a:latin typeface="Aptos" panose="020B00040202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61548"/>
            <a:ext cx="58316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You will not be able to present from your own laptop and need to use the conference-provided laptop. If you are not able to use a USB drive, make alternate arrangements with your Session Chair. 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Please delete this slide by selecting it </a:t>
            </a: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52236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ptos Display" panose="020B00040202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667" y="1250065"/>
            <a:ext cx="6987601" cy="350712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474" y="4757194"/>
            <a:ext cx="5189316" cy="1629919"/>
          </a:xfrm>
        </p:spPr>
        <p:txBody>
          <a:bodyPr anchor="ctr">
            <a:normAutofit/>
          </a:bodyPr>
          <a:lstStyle/>
          <a:p>
            <a:r>
              <a:rPr lang="en-US" sz="2400" dirty="0"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459</TotalTime>
  <Words>114</Words>
  <Application>Microsoft Macintosh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2026-02-17T15:28:12Z</dcterms:modified>
</cp:coreProperties>
</file>