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C00000"/>
    <a:srgbClr val="B9D9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36AACA-5FBF-174C-979A-4AC829295A32}" v="9" dt="2025-12-01T21:40:39.3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6327"/>
  </p:normalViewPr>
  <p:slideViewPr>
    <p:cSldViewPr snapToGrid="0">
      <p:cViewPr varScale="1">
        <p:scale>
          <a:sx n="107" d="100"/>
          <a:sy n="107" d="100"/>
        </p:scale>
        <p:origin x="200" y="4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EF3544-CD58-50AF-4D40-291AC45DF6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FBC3F7-B0B7-CB69-6CDD-957A9D637B6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D8535CD-53F6-5847-B6EA-32F45EE5D4FE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73E4144-8E21-FE9D-6E96-B1D90317D1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9303F84-E40F-F030-FBD0-BC25C1960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420F8A-FE2E-7E2C-FF76-4D0BA2EB34F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23AE1B-9643-CAFF-A214-D6AA6C5569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3154506-7D01-604F-ABBF-EC994DE2A7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004B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ECF8F79-BA45-8DEA-7232-E51E05A107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" b="-525"/>
          <a:stretch>
            <a:fillRect/>
          </a:stretch>
        </p:blipFill>
        <p:spPr>
          <a:xfrm>
            <a:off x="0" y="0"/>
            <a:ext cx="6845643" cy="69047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35579" y="227585"/>
            <a:ext cx="5292512" cy="3788664"/>
          </a:xfrm>
        </p:spPr>
        <p:txBody>
          <a:bodyPr anchor="ctr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35578" y="4016249"/>
            <a:ext cx="5292513" cy="1403984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8990132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8D2EE-6C64-2C99-3F14-8A792CB35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17BF1-935E-994B-AAB6-759E0DE3DD26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E3A0C-9BCA-70D7-03AA-CA7ECA9F4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CCD9E-99D2-29EB-2EA1-CDB3AF21B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7FF36-6D1E-DC43-B964-239DAB117E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155552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EBC60-3906-2C6A-2F49-9BC2F5C0C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DDF62-638F-984E-BC48-8CCD4C56AB76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6DFB7-6E24-B277-B76A-6B36252ED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45253-BAC0-F59F-297F-C35E73CD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4A741-0D6A-824F-B06D-15E80E86C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75938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77157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8D73FD-7514-8098-5920-6347C9DE6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1234F-8227-E244-91D3-117DB4423DA0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18D637-272B-6C22-A8DE-5CAF007F2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B09DE-D2FE-3423-BBA0-14188039B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0820C-0FF0-6042-8FD1-67F5BFF0BE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03212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9DCFF0A-560D-8801-FA2E-8ED55E50F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8989B-1086-8E4C-9F45-C118ECB52FF0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40D3DC-51B8-A150-846B-EC7DED0A4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A03913-45BA-05AF-51F3-0623801EA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FA550-B290-F446-948C-E0E4FDBBB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862599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39C0D94-AAF1-9B17-B805-5B395212B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4A208-8E67-D84A-BE2E-AEC8F041A537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81D184B-FE04-EAF9-2460-ECF6954C0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00D1BFF-5C68-25D9-D3A9-8B3840CB6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B2449-1A43-084C-A9D2-86F83053B1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01589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A56F28C-9784-487D-7716-D74D3DA5D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5658D-D9F8-0048-9A9F-83F6A7028DEB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2D95759-F93B-33D9-C6F4-B049925FC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AD4C03-4DE8-3410-4A67-0568B2BF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1AFDC-95BC-D743-AA11-A2B01739F8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0467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491B033-60ED-1544-38F8-BF4922E74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54A82-8C17-1A47-8EB2-91C604E3E977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0014871-2D4A-A5B9-83CC-985706FD6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88E36D2-5E27-2803-3BC1-5F5FFEF6D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458EB-1546-204A-8B38-9E10E709E7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353103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91F8162-55EF-9460-21CC-254D882A4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E67D5-292E-3A42-BF84-B67B932B12AF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167A1C-CB8D-AD54-A00B-05028B460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6E01B6-DA7B-DF71-61AC-FF9421A0F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084E4-C1DC-6543-8566-96B734FA5F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474720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63264DB-E5C9-C5EA-4A23-E1EDD46D1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E4866-CE04-E943-9A86-A1AEAC1DEFA3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91E394C-96A2-E4A1-B380-F55EF5568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3EFEF38-E196-0EF3-3132-775C42129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BE966-86B6-684E-A310-3EA2D7EC5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82085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>
            <a:extLst>
              <a:ext uri="{FF2B5EF4-FFF2-40B4-BE49-F238E27FC236}">
                <a16:creationId xmlns:a16="http://schemas.microsoft.com/office/drawing/2014/main" id="{704F3746-B995-670F-7C0E-6A2C85799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288" y="6302375"/>
            <a:ext cx="120491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BCAEDCD9-8265-1A2C-CE57-E23C3144C7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8475" y="365125"/>
            <a:ext cx="112141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7A982ADE-40DF-6EA5-703A-4EA08F8ECA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8475" y="1825625"/>
            <a:ext cx="112141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2A6060-21D9-BA43-641E-CEC9BBDF4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8BDAE11-4329-7741-BB07-42540BF58371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375E7-03D5-5DFC-D7F8-4F8F21B43E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6E438-86D0-BE6D-5074-715F94D0F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08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0CE3FE7-4F40-F140-81B4-966C6D49E7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fade/>
  </p:transition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kern="1200">
          <a:solidFill>
            <a:srgbClr val="163B4B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lang="en-US" sz="2800" kern="1200" dirty="0">
          <a:solidFill>
            <a:srgbClr val="000000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400" kern="1200" dirty="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000" kern="1200" dirty="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53991" y="1930413"/>
            <a:ext cx="2867580" cy="1410690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>
            <a:extLst>
              <a:ext uri="{FF2B5EF4-FFF2-40B4-BE49-F238E27FC236}">
                <a16:creationId xmlns:a16="http://schemas.microsoft.com/office/drawing/2014/main" id="{9A2B726D-1775-5901-B701-5EF0D9594EF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707852" y="178130"/>
            <a:ext cx="5295095" cy="3841945"/>
          </a:xfrm>
        </p:spPr>
        <p:txBody>
          <a:bodyPr/>
          <a:lstStyle/>
          <a:p>
            <a:pPr eaLnBrk="1" hangingPunct="1"/>
            <a:r>
              <a:rPr lang="en-US" altLang="en-US" sz="6000" dirty="0"/>
              <a:t>Title of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D8C20B-F416-40CA-8529-D349EEE2E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3700" y="4020075"/>
            <a:ext cx="5299247" cy="1684644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2400" dirty="0"/>
              <a:t>Name of Presenter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sz="2000" i="1" dirty="0"/>
              <a:t>Title of Presenter</a:t>
            </a:r>
            <a:endParaRPr sz="2400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9C87540-0A26-DCAF-3E15-575007B73E19}"/>
              </a:ext>
            </a:extLst>
          </p:cNvPr>
          <p:cNvSpPr/>
          <p:nvPr/>
        </p:nvSpPr>
        <p:spPr>
          <a:xfrm>
            <a:off x="9964635" y="5704719"/>
            <a:ext cx="1844675" cy="7683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DBAFFD20-95F8-5147-EA86-972AE9E676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C00000"/>
                </a:solidFill>
              </a:rPr>
              <a:t>Text Slide Sample</a:t>
            </a:r>
          </a:p>
        </p:txBody>
      </p:sp>
      <p:sp>
        <p:nvSpPr>
          <p:cNvPr id="14338" name="Content Placeholder 2">
            <a:extLst>
              <a:ext uri="{FF2B5EF4-FFF2-40B4-BE49-F238E27FC236}">
                <a16:creationId xmlns:a16="http://schemas.microsoft.com/office/drawing/2014/main" id="{8BA5C38C-8D2D-A9B8-9878-CEDD07698D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bg2">
                  <a:lumMod val="10000"/>
                </a:schemeClr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chemeClr val="bg2">
                  <a:lumMod val="10000"/>
                </a:schemeClr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chemeClr val="bg2">
                  <a:lumMod val="10000"/>
                </a:schemeClr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chemeClr val="bg2">
                  <a:lumMod val="10000"/>
                </a:schemeClr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chemeClr val="bg2">
                  <a:lumMod val="10000"/>
                </a:schemeClr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81BC00"/>
              </a:buClr>
            </a:pPr>
            <a:endParaRPr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49B3D8-A4FE-EF95-E42E-18ECECFE411B}"/>
              </a:ext>
            </a:extLst>
          </p:cNvPr>
          <p:cNvSpPr/>
          <p:nvPr/>
        </p:nvSpPr>
        <p:spPr>
          <a:xfrm>
            <a:off x="417513" y="5992813"/>
            <a:ext cx="1535112" cy="6381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ANS 16x9_02_ NEW">
  <a:themeElements>
    <a:clrScheme name="Custom 2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293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Franklin Gothic Medium</vt:lpstr>
      <vt:lpstr>Wingdings</vt:lpstr>
      <vt:lpstr>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37</cp:revision>
  <dcterms:created xsi:type="dcterms:W3CDTF">2017-01-30T20:04:56Z</dcterms:created>
  <dcterms:modified xsi:type="dcterms:W3CDTF">2025-12-01T21:40:42Z</dcterms:modified>
</cp:coreProperties>
</file>