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C00000"/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6AACA-5FBF-174C-979A-4AC829295A32}" v="9" dt="2025-12-01T21:40:39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200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4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CF8F79-BA45-8DEA-7232-E51E05A10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" b="-525"/>
          <a:stretch>
            <a:fillRect/>
          </a:stretch>
        </p:blipFill>
        <p:spPr>
          <a:xfrm>
            <a:off x="0" y="0"/>
            <a:ext cx="6845643" cy="690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5579" y="227585"/>
            <a:ext cx="5292512" cy="3788664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5578" y="4016249"/>
            <a:ext cx="5292513" cy="140398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D2EE-6C64-2C99-3F14-8A792CB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7BF1-935E-994B-AAB6-759E0DE3DD26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A0C-9BCA-70D7-03AA-CA7ECA9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D9E-99D2-29EB-2EA1-CDB3AF2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FF36-6D1E-DC43-B964-239DAB11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55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BC60-3906-2C6A-2F49-9BC2F5C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DF62-638F-984E-BC48-8CCD4C56AB76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FB7-6E24-B277-B76A-6B36252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5253-BAC0-F59F-297F-C35E73C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741-0D6A-824F-B06D-15E80E86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3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1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73FD-7514-8098-5920-6347C9DE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234F-8227-E244-91D3-117DB4423DA0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D637-272B-6C22-A8DE-5CAF007F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09DE-D2FE-3423-BBA0-1418803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820C-0FF0-6042-8FD1-67F5BFF0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DCFF0A-560D-8801-FA2E-8ED55E50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89B-1086-8E4C-9F45-C118ECB52FF0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0D3DC-51B8-A150-846B-EC7DED0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03913-45BA-05AF-51F3-0623801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550-B290-F446-948C-E0E4FDB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2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9C0D94-AAF1-9B17-B805-5B395212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A208-8E67-D84A-BE2E-AEC8F041A537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D184B-FE04-EAF9-2460-ECF6954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0D1BFF-5C68-25D9-D3A9-8B3840C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2449-1A43-084C-A9D2-86F83053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56F28C-9784-487D-7716-D74D3DA5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658D-D9F8-0048-9A9F-83F6A7028DEB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95759-F93B-33D9-C6F4-B049925F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D4C03-4DE8-3410-4A67-0568B2B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FDC-95BC-D743-AA11-A2B01739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4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91B033-60ED-1544-38F8-BF4922E7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4A82-8C17-1A47-8EB2-91C604E3E977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014871-2D4A-A5B9-83CC-985706F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E36D2-5E27-2803-3BC1-5F5FFEF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58EB-1546-204A-8B38-9E10E70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3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F8162-55EF-9460-21CC-254D882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67D5-292E-3A42-BF84-B67B932B12AF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67A1C-CB8D-AD54-A00B-05028B46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E01B6-DA7B-DF71-61AC-FF9421A0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84E4-C1DC-6543-8566-96B734FA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47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3264DB-E5C9-C5EA-4A23-E1EDD46D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4866-CE04-E943-9A86-A1AEAC1DEFA3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394C-96A2-E4A1-B380-F55EF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FEF38-E196-0EF3-3132-775C421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966-86B6-684E-A310-3EA2D7E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08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6060-21D9-BA43-641E-CEC9BBDF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BDAE11-4329-7741-BB07-42540BF58371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3991" y="1930413"/>
            <a:ext cx="2867580" cy="1410690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07852" y="178130"/>
            <a:ext cx="5295095" cy="3841945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3700" y="4020075"/>
            <a:ext cx="5299247" cy="168464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/>
              <a:t>Name of Presenter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000" i="1" dirty="0"/>
              <a:t>Title of Presenter</a:t>
            </a:r>
            <a:endParaRPr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87540-0A26-DCAF-3E15-575007B73E19}"/>
              </a:ext>
            </a:extLst>
          </p:cNvPr>
          <p:cNvSpPr/>
          <p:nvPr/>
        </p:nvSpPr>
        <p:spPr>
          <a:xfrm>
            <a:off x="9964635" y="5704719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BAFFD20-95F8-5147-EA86-972AE9E67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8BA5C38C-8D2D-A9B8-9878-CEDD07698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81BC00"/>
              </a:buClr>
            </a:pPr>
            <a:endParaRPr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9B3D8-A4FE-EF95-E42E-18ECECFE411B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293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37</cp:revision>
  <dcterms:created xsi:type="dcterms:W3CDTF">2017-01-30T20:04:56Z</dcterms:created>
  <dcterms:modified xsi:type="dcterms:W3CDTF">2025-12-01T21:40:42Z</dcterms:modified>
</cp:coreProperties>
</file>