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9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345A3-2F16-8A41-BDC7-2B375AAA683C}" v="11" dt="2025-12-01T21:19:02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0F5F5EA0-198E-5BC1-B13C-2F277BFA6BBA}"/>
    <pc:docChg chg="modSld">
      <pc:chgData name="Jay Bogardus" userId="f4e9cb4c-ecfc-4725-831c-1a17754b526a" providerId="ADAL" clId="{0F5F5EA0-198E-5BC1-B13C-2F277BFA6BBA}" dt="2025-12-01T21:19:54.480" v="0" actId="1076"/>
      <pc:docMkLst>
        <pc:docMk/>
      </pc:docMkLst>
      <pc:sldChg chg="modSp mod">
        <pc:chgData name="Jay Bogardus" userId="f4e9cb4c-ecfc-4725-831c-1a17754b526a" providerId="ADAL" clId="{0F5F5EA0-198E-5BC1-B13C-2F277BFA6BBA}" dt="2025-12-01T21:19:54.480" v="0" actId="1076"/>
        <pc:sldMkLst>
          <pc:docMk/>
          <pc:sldMk cId="0" sldId="256"/>
        </pc:sldMkLst>
        <pc:spChg chg="mod">
          <ac:chgData name="Jay Bogardus" userId="f4e9cb4c-ecfc-4725-831c-1a17754b526a" providerId="ADAL" clId="{0F5F5EA0-198E-5BC1-B13C-2F277BFA6BBA}" dt="2025-12-01T21:19:54.480" v="0" actId="1076"/>
          <ac:spMkLst>
            <pc:docMk/>
            <pc:sldMk cId="0" sldId="256"/>
            <ac:spMk id="8" creationId="{B9C87540-0A26-DCAF-3E15-575007B73E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EF3544-CD58-50AF-4D40-291AC45DF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BC3F7-B0B7-CB69-6CDD-957A9D637B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535CD-53F6-5847-B6EA-32F45EE5D4FE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3E4144-8E21-FE9D-6E96-B1D90317D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303F84-E40F-F030-FBD0-BC25C196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0F8A-FE2E-7E2C-FF76-4D0BA2EB3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3AE1B-9643-CAFF-A214-D6AA6C55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154506-7D01-604F-ABBF-EC994DE2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space shuttles&#10;&#10;AI-generated content may be incorrect.">
            <a:extLst>
              <a:ext uri="{FF2B5EF4-FFF2-40B4-BE49-F238E27FC236}">
                <a16:creationId xmlns:a16="http://schemas.microsoft.com/office/drawing/2014/main" id="{2604B1D2-839E-8FB5-CE19-87341D80B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4826" y="0"/>
            <a:ext cx="182968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5579" y="227585"/>
            <a:ext cx="5292512" cy="3788664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5578" y="4016249"/>
            <a:ext cx="5292513" cy="140398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E057E17-7682-E474-5720-C79E8146D7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10" y="5647038"/>
            <a:ext cx="1678070" cy="8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132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D2EE-6C64-2C99-3F14-8A792CB3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7BF1-935E-994B-AAB6-759E0DE3DD26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3A0C-9BCA-70D7-03AA-CA7ECA9F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CD9E-99D2-29EB-2EA1-CDB3AF21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FF36-6D1E-DC43-B964-239DAB11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5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BC60-3906-2C6A-2F49-9BC2F5C0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DDF62-638F-984E-BC48-8CCD4C56AB76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FB7-6E24-B277-B76A-6B36252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45253-BAC0-F59F-297F-C35E73C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4A741-0D6A-824F-B06D-15E80E86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93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15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73FD-7514-8098-5920-6347C9DE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234F-8227-E244-91D3-117DB4423DA0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8D637-272B-6C22-A8DE-5CAF007F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B09DE-D2FE-3423-BBA0-1418803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820C-0FF0-6042-8FD1-67F5BFF0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21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DCFF0A-560D-8801-FA2E-8ED55E50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89B-1086-8E4C-9F45-C118ECB52FF0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40D3DC-51B8-A150-846B-EC7DED0A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A03913-45BA-05AF-51F3-0623801E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A550-B290-F446-948C-E0E4FDB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25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9C0D94-AAF1-9B17-B805-5B395212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A208-8E67-D84A-BE2E-AEC8F041A537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D184B-FE04-EAF9-2460-ECF6954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0D1BFF-5C68-25D9-D3A9-8B3840CB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B2449-1A43-084C-A9D2-86F83053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5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56F28C-9784-487D-7716-D74D3DA5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658D-D9F8-0048-9A9F-83F6A7028DEB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D95759-F93B-33D9-C6F4-B049925F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AD4C03-4DE8-3410-4A67-0568B2B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AFDC-95BC-D743-AA11-A2B01739F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4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91B033-60ED-1544-38F8-BF4922E7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4A82-8C17-1A47-8EB2-91C604E3E977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014871-2D4A-A5B9-83CC-985706FD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8E36D2-5E27-2803-3BC1-5F5FFEF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58EB-1546-204A-8B38-9E10E70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31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1F8162-55EF-9460-21CC-254D882A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67D5-292E-3A42-BF84-B67B932B12AF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67A1C-CB8D-AD54-A00B-05028B46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6E01B6-DA7B-DF71-61AC-FF9421A0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84E4-C1DC-6543-8566-96B734FA5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747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3264DB-E5C9-C5EA-4A23-E1EDD46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4866-CE04-E943-9A86-A1AEAC1DEFA3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394C-96A2-E4A1-B380-F55EF556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FEF38-E196-0EF3-3132-775C421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966-86B6-684E-A310-3EA2D7EC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08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704F3746-B995-670F-7C0E-6A2C8579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6302375"/>
            <a:ext cx="1204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CAEDCD9-8265-1A2C-CE57-E23C3144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65125"/>
            <a:ext cx="11214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A982ADE-40DF-6EA5-703A-4EA08F8E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825625"/>
            <a:ext cx="11214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6060-21D9-BA43-641E-CEC9BBDF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BDAE11-4329-7741-BB07-42540BF58371}" type="datetimeFigureOut">
              <a:rPr lang="en-US"/>
              <a:pPr>
                <a:defRPr/>
              </a:pPr>
              <a:t>12/1/25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75E7-03D5-5DFC-D7F8-4F8F21B43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E438-86D0-BE6D-5074-715F94D0F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0CE3FE7-4F40-F140-81B4-966C6D4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kern="1200">
          <a:solidFill>
            <a:srgbClr val="163B4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163B4B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>
          <a:solidFill>
            <a:srgbClr val="81BC00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lang="en-US" sz="2800" kern="1200" dirty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3991" y="1930413"/>
            <a:ext cx="2867580" cy="1410690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9A2B726D-1775-5901-B701-5EF0D9594E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07852" y="237506"/>
            <a:ext cx="5295095" cy="3500665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C20B-F416-40CA-8529-D349EEE2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3700" y="3688366"/>
            <a:ext cx="5299247" cy="168464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/>
              <a:t>Name of Presenter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i="1" dirty="0"/>
              <a:t>Title of Presenter</a:t>
            </a:r>
            <a:endParaRPr sz="2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87540-0A26-DCAF-3E15-575007B73E19}"/>
              </a:ext>
            </a:extLst>
          </p:cNvPr>
          <p:cNvSpPr/>
          <p:nvPr/>
        </p:nvSpPr>
        <p:spPr>
          <a:xfrm>
            <a:off x="9964635" y="5704719"/>
            <a:ext cx="1844675" cy="7683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BAFFD20-95F8-5147-EA86-972AE9E67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Text Slide Sample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8BA5C38C-8D2D-A9B8-9878-CEDD07698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chemeClr val="bg2">
                  <a:lumMod val="10000"/>
                </a:schemeClr>
              </a:buClr>
            </a:pPr>
            <a:r>
              <a:rPr altLang="en-US" dirty="0"/>
              <a:t>Add text here</a:t>
            </a:r>
          </a:p>
          <a:p>
            <a:pPr eaLnBrk="1" hangingPunct="1">
              <a:buClr>
                <a:srgbClr val="81BC00"/>
              </a:buClr>
            </a:pPr>
            <a:endParaRPr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9B3D8-A4FE-EF95-E42E-18ECECFE411B}"/>
              </a:ext>
            </a:extLst>
          </p:cNvPr>
          <p:cNvSpPr/>
          <p:nvPr/>
        </p:nvSpPr>
        <p:spPr>
          <a:xfrm>
            <a:off x="417513" y="5992813"/>
            <a:ext cx="153511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NS 16x9_02_ NEW">
  <a:themeElements>
    <a:clrScheme name="Custom 2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276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36</cp:revision>
  <dcterms:created xsi:type="dcterms:W3CDTF">2017-01-30T20:04:56Z</dcterms:created>
  <dcterms:modified xsi:type="dcterms:W3CDTF">2025-12-01T21:19:55Z</dcterms:modified>
</cp:coreProperties>
</file>