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JB" lastIdx="2" clrIdx="0">
    <p:extLst>
      <p:ext uri="{19B8F6BF-5375-455C-9EA6-DF929625EA0E}">
        <p15:presenceInfo xmlns:p15="http://schemas.microsoft.com/office/powerpoint/2012/main" userId="S::jbogardus@ans.org::f4e9cb4c-ecfc-4725-831c-1a17754b52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98"/>
    <a:srgbClr val="003493"/>
    <a:srgbClr val="BE3636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1" autoAdjust="0"/>
    <p:restoredTop sz="96353"/>
  </p:normalViewPr>
  <p:slideViewPr>
    <p:cSldViewPr snapToGrid="0" showGuides="1">
      <p:cViewPr varScale="1">
        <p:scale>
          <a:sx n="139" d="100"/>
          <a:sy n="139" d="100"/>
        </p:scale>
        <p:origin x="11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A6E9-C7F6-A94D-86A0-DC80ECEB71E8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1FB9-6F41-C646-AA47-60611460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4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E7C043-4BB0-B58C-BF08-212537F4C2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230" y="1700464"/>
            <a:ext cx="7462275" cy="2821644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829" y="4689290"/>
            <a:ext cx="11080422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6005" y="6294637"/>
            <a:ext cx="1204551" cy="4434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you are not able to use a USB drive, make alternate arrangements with your Session Chair. You will not be able to use your own laptop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need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use the conference-provided laptop.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delete this slide before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 at the meeting by selecting 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2034164"/>
            <a:ext cx="2867580" cy="1446037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1828800"/>
            <a:ext cx="11335946" cy="2375064"/>
          </a:xfrm>
        </p:spPr>
        <p:txBody>
          <a:bodyPr>
            <a:normAutofit/>
          </a:bodyPr>
          <a:lstStyle/>
          <a:p>
            <a:pPr algn="r"/>
            <a:r>
              <a:rPr lang="en-US" sz="5600" b="1" dirty="0">
                <a:effectLst/>
              </a:rPr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624" y="4178728"/>
            <a:ext cx="11335946" cy="1559599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effectLst/>
              </a:rPr>
              <a:t>Name of Presenter </a:t>
            </a:r>
          </a:p>
          <a:p>
            <a:pPr algn="r"/>
            <a:r>
              <a:rPr lang="en-US" sz="2000" i="1" dirty="0">
                <a:effectLst/>
              </a:rPr>
              <a:t>Title of Presenter</a:t>
            </a:r>
            <a:endParaRPr lang="en-US" sz="2400" i="1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89724" y="5738327"/>
            <a:ext cx="1845331" cy="7209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118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Franklin Gothic Medium</vt:lpstr>
      <vt:lpstr>Wingdings</vt:lpstr>
      <vt:lpstr>ANS 16x9_02_ NEW</vt:lpstr>
      <vt:lpstr>PowerPoint Presentation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37</cp:revision>
  <dcterms:created xsi:type="dcterms:W3CDTF">2017-01-30T20:04:56Z</dcterms:created>
  <dcterms:modified xsi:type="dcterms:W3CDTF">2025-10-15T19:51:06Z</dcterms:modified>
</cp:coreProperties>
</file>