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JB" lastIdx="2" clrIdx="0">
    <p:extLst>
      <p:ext uri="{19B8F6BF-5375-455C-9EA6-DF929625EA0E}">
        <p15:presenceInfo xmlns:p15="http://schemas.microsoft.com/office/powerpoint/2012/main" userId="S::jbogardus@ans.org::f4e9cb4c-ecfc-4725-831c-1a17754b526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003493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DEE93D-C4E7-E34B-BB1D-E9C98D0049FF}" v="1" dt="2025-10-17T16:25:13.8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2" autoAdjust="0"/>
    <p:restoredTop sz="96327"/>
  </p:normalViewPr>
  <p:slideViewPr>
    <p:cSldViewPr snapToGrid="0" showGuides="1">
      <p:cViewPr varScale="1">
        <p:scale>
          <a:sx n="119" d="100"/>
          <a:sy n="119" d="100"/>
        </p:scale>
        <p:origin x="81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5A6E9-C7F6-A94D-86A0-DC80ECEB71E8}" type="datetimeFigureOut">
              <a:rPr lang="en-US" smtClean="0"/>
              <a:t>10/17/25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C1FB9-6F41-C646-AA47-606114600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9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004B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7BE811B-E4AC-6E88-1384-C8BE45E9F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74433" y="233265"/>
            <a:ext cx="6279502" cy="4288843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74433" y="4689290"/>
            <a:ext cx="6039818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10/17/25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88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005" y="6294637"/>
            <a:ext cx="1204551" cy="4434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10/17/25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4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and need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at the meeting by selecting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2034164"/>
            <a:ext cx="2867580" cy="1446037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" y="1728217"/>
            <a:ext cx="11201555" cy="2475648"/>
          </a:xfrm>
        </p:spPr>
        <p:txBody>
          <a:bodyPr>
            <a:normAutofit/>
          </a:bodyPr>
          <a:lstStyle/>
          <a:p>
            <a:pPr algn="r"/>
            <a:r>
              <a:rPr lang="en-US" sz="5600" b="1" dirty="0">
                <a:effectLst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88682" y="4304822"/>
            <a:ext cx="8324353" cy="1433505"/>
          </a:xfrm>
        </p:spPr>
        <p:txBody>
          <a:bodyPr>
            <a:normAutofit/>
          </a:bodyPr>
          <a:lstStyle/>
          <a:p>
            <a:pPr algn="r"/>
            <a:r>
              <a:rPr lang="en-US" sz="2400" dirty="0">
                <a:effectLst/>
              </a:rPr>
              <a:t>Name of Presenter </a:t>
            </a:r>
          </a:p>
          <a:p>
            <a:pPr algn="r"/>
            <a:r>
              <a:rPr lang="en-US" sz="2000" i="1" dirty="0">
                <a:effectLst/>
              </a:rPr>
              <a:t>Title of Presenter</a:t>
            </a:r>
            <a:endParaRPr lang="en-US" sz="2400" i="1" dirty="0"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767704" y="5808420"/>
            <a:ext cx="1845331" cy="72090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332</TotalTime>
  <Words>118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Franklin Gothic Medium</vt:lpstr>
      <vt:lpstr>Wingdings</vt:lpstr>
      <vt:lpstr>ANS 16x9_02_ NEW</vt:lpstr>
      <vt:lpstr>PowerPoint Presentation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39</cp:revision>
  <dcterms:created xsi:type="dcterms:W3CDTF">2017-01-30T20:04:56Z</dcterms:created>
  <dcterms:modified xsi:type="dcterms:W3CDTF">2025-10-17T16:25:23Z</dcterms:modified>
</cp:coreProperties>
</file>