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EE93D-C4E7-E34B-BB1D-E9C98D0049FF}" v="1" dt="2025-10-17T16:25:13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2" autoAdjust="0"/>
    <p:restoredTop sz="96327"/>
  </p:normalViewPr>
  <p:slideViewPr>
    <p:cSldViewPr snapToGrid="0" showGuides="1">
      <p:cViewPr varScale="1">
        <p:scale>
          <a:sx n="119" d="100"/>
          <a:sy n="119" d="100"/>
        </p:scale>
        <p:origin x="8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4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BE811B-E4AC-6E88-1384-C8BE45E9F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4433" y="233265"/>
            <a:ext cx="6279502" cy="428884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4433" y="4689290"/>
            <a:ext cx="6039818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10/17/25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10/17/25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2034164"/>
            <a:ext cx="2867580" cy="1446037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1728217"/>
            <a:ext cx="11201555" cy="2475648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8682" y="4304822"/>
            <a:ext cx="8324353" cy="1433505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67704" y="5808420"/>
            <a:ext cx="1845331" cy="7209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</vt:lpstr>
      <vt:lpstr>Wingdings</vt:lpstr>
      <vt:lpstr>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39</cp:revision>
  <dcterms:created xsi:type="dcterms:W3CDTF">2017-01-30T20:04:56Z</dcterms:created>
  <dcterms:modified xsi:type="dcterms:W3CDTF">2025-10-17T16:25:23Z</dcterms:modified>
</cp:coreProperties>
</file>