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6"/>
  </p:notesMasterIdLst>
  <p:sldIdLst>
    <p:sldId id="258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1" autoAdjust="0"/>
    <p:restoredTop sz="96353"/>
  </p:normalViewPr>
  <p:slideViewPr>
    <p:cSldViewPr snapToGrid="0" showGuides="1">
      <p:cViewPr varScale="1">
        <p:scale>
          <a:sx n="139" d="100"/>
          <a:sy n="139" d="100"/>
        </p:scale>
        <p:origin x="11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4B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A7C115-E5F1-1487-7D0E-C68CB3D930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87050940-D8E5-F451-EF27-9D671B8CD829}"/>
              </a:ext>
            </a:extLst>
          </p:cNvPr>
          <p:cNvSpPr/>
          <p:nvPr userDrawn="1"/>
        </p:nvSpPr>
        <p:spPr>
          <a:xfrm>
            <a:off x="-3400926" y="-1090866"/>
            <a:ext cx="9099406" cy="9912096"/>
          </a:xfrm>
          <a:prstGeom prst="ellipse">
            <a:avLst/>
          </a:prstGeom>
          <a:blipFill dpi="0" rotWithShape="1">
            <a:blip r:embed="rId2"/>
            <a:srcRect/>
            <a:stretch>
              <a:fillRect l="37375" t="4099" r="-375" b="1290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9963F-D8E4-0849-A180-E3D840C9BD31}"/>
              </a:ext>
            </a:extLst>
          </p:cNvPr>
          <p:cNvSpPr/>
          <p:nvPr userDrawn="1"/>
        </p:nvSpPr>
        <p:spPr>
          <a:xfrm>
            <a:off x="2864224" y="0"/>
            <a:ext cx="9327776" cy="6858000"/>
          </a:xfrm>
          <a:prstGeom prst="rect">
            <a:avLst/>
          </a:prstGeom>
          <a:gradFill flip="none" rotWithShape="1">
            <a:gsLst>
              <a:gs pos="3000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tx2">
                  <a:lumMod val="14000"/>
                  <a:lumOff val="86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98480" y="1547673"/>
            <a:ext cx="6493519" cy="3213847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4B98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46179" y="4976673"/>
            <a:ext cx="4398123" cy="1867368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023E211-EA56-89A0-3924-AE2076461D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3651" y="331712"/>
            <a:ext cx="6849979" cy="8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4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0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7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2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7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0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0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3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7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34164"/>
            <a:ext cx="2867580" cy="1446037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2020824"/>
            <a:ext cx="11262794" cy="2183040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3115" y="4304822"/>
            <a:ext cx="11403455" cy="1433505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98868" y="5808420"/>
            <a:ext cx="1845331" cy="72090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361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1_ANS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35</cp:revision>
  <dcterms:created xsi:type="dcterms:W3CDTF">2017-01-30T20:04:56Z</dcterms:created>
  <dcterms:modified xsi:type="dcterms:W3CDTF">2025-10-15T19:49:44Z</dcterms:modified>
</cp:coreProperties>
</file>