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1" autoAdjust="0"/>
    <p:restoredTop sz="96353"/>
  </p:normalViewPr>
  <p:slideViewPr>
    <p:cSldViewPr snapToGrid="0" showGuides="1">
      <p:cViewPr varScale="1">
        <p:scale>
          <a:sx n="139" d="100"/>
          <a:sy n="139" d="100"/>
        </p:scale>
        <p:origin x="11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4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7C115-E5F1-1487-7D0E-C68CB3D93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2034164"/>
            <a:ext cx="2867580" cy="1446037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2020824"/>
            <a:ext cx="11262794" cy="2183040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115" y="4304822"/>
            <a:ext cx="11403455" cy="143350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98868" y="5808420"/>
            <a:ext cx="1845331" cy="7209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361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35</cp:revision>
  <dcterms:created xsi:type="dcterms:W3CDTF">2017-01-30T20:04:56Z</dcterms:created>
  <dcterms:modified xsi:type="dcterms:W3CDTF">2025-10-15T19:49:44Z</dcterms:modified>
</cp:coreProperties>
</file>