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93"/>
    <a:srgbClr val="004B98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2" autoAdjust="0"/>
    <p:restoredTop sz="96340"/>
  </p:normalViewPr>
  <p:slideViewPr>
    <p:cSldViewPr snapToGrid="0" showGuides="1">
      <p:cViewPr varScale="1">
        <p:scale>
          <a:sx n="161" d="100"/>
          <a:sy n="161" d="100"/>
        </p:scale>
        <p:origin x="3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rgbClr val="009BDE"/>
            </a:gs>
            <a:gs pos="98000">
              <a:srgbClr val="FFC000"/>
            </a:gs>
            <a:gs pos="53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636B31-2275-7DBF-DE74-4714D3AA5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37187">
            <a:off x="-1956391" y="-1871330"/>
            <a:ext cx="9943565" cy="10578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2">
                    <a:lumMod val="1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DFEC5-FC58-8F4F-DA87-87728B2637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63516" y="296959"/>
            <a:ext cx="3345734" cy="2616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2EDF1B-49D0-12C5-E256-508E50DD47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60021" y="5839828"/>
            <a:ext cx="1449229" cy="7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2034164"/>
            <a:ext cx="2867580" cy="1446037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104" y="328679"/>
            <a:ext cx="6954133" cy="4252069"/>
          </a:xfrm>
        </p:spPr>
        <p:txBody>
          <a:bodyPr>
            <a:normAutofit/>
          </a:bodyPr>
          <a:lstStyle/>
          <a:p>
            <a:r>
              <a:rPr lang="en-US" sz="5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016" y="4580749"/>
            <a:ext cx="10169720" cy="1227672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Name of Presenter </a:t>
            </a:r>
          </a:p>
          <a:p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801" y="5808420"/>
            <a:ext cx="1845331" cy="7209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252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32</cp:revision>
  <dcterms:created xsi:type="dcterms:W3CDTF">2017-01-30T20:04:56Z</dcterms:created>
  <dcterms:modified xsi:type="dcterms:W3CDTF">2025-10-15T16:25:48Z</dcterms:modified>
</cp:coreProperties>
</file>