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004B98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5AB45-24B6-6646-BE51-88D7452FA4F3}" v="1" dt="2025-10-20T16:12:52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 showGuides="1">
      <p:cViewPr varScale="1">
        <p:scale>
          <a:sx n="119" d="100"/>
          <a:sy n="119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0F5F5EA0-198E-5BC1-B13C-2F277BFA6BBA}"/>
    <pc:docChg chg="modMainMaster">
      <pc:chgData name="Jay Bogardus" userId="f4e9cb4c-ecfc-4725-831c-1a17754b526a" providerId="ADAL" clId="{0F5F5EA0-198E-5BC1-B13C-2F277BFA6BBA}" dt="2025-10-20T16:12:47.738" v="5" actId="735"/>
      <pc:docMkLst>
        <pc:docMk/>
      </pc:docMkLst>
      <pc:sldMasterChg chg="modSldLayout">
        <pc:chgData name="Jay Bogardus" userId="f4e9cb4c-ecfc-4725-831c-1a17754b526a" providerId="ADAL" clId="{0F5F5EA0-198E-5BC1-B13C-2F277BFA6BBA}" dt="2025-10-20T16:12:47.738" v="5" actId="735"/>
        <pc:sldMasterMkLst>
          <pc:docMk/>
          <pc:sldMasterMk cId="2056917942" sldId="2147483672"/>
        </pc:sldMasterMkLst>
        <pc:sldLayoutChg chg="modSp">
          <pc:chgData name="Jay Bogardus" userId="f4e9cb4c-ecfc-4725-831c-1a17754b526a" providerId="ADAL" clId="{0F5F5EA0-198E-5BC1-B13C-2F277BFA6BBA}" dt="2025-10-20T16:12:47.738" v="5" actId="735"/>
          <pc:sldLayoutMkLst>
            <pc:docMk/>
            <pc:sldMasterMk cId="2056917942" sldId="2147483672"/>
            <pc:sldLayoutMk cId="579142579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blue cityscape with lights&#10;&#10;AI-generated content may be incorrect.">
            <a:extLst>
              <a:ext uri="{FF2B5EF4-FFF2-40B4-BE49-F238E27FC236}">
                <a16:creationId xmlns:a16="http://schemas.microsoft.com/office/drawing/2014/main" id="{4D0D3C1D-1637-2F5A-4F9E-40A569564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r="18039" b="17778"/>
          <a:stretch>
            <a:fillRect/>
          </a:stretch>
        </p:blipFill>
        <p:spPr>
          <a:xfrm>
            <a:off x="4610268" y="0"/>
            <a:ext cx="7589752" cy="68580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7D6961-0D50-A336-1BB3-DCECAD83D2FA}"/>
              </a:ext>
            </a:extLst>
          </p:cNvPr>
          <p:cNvSpPr/>
          <p:nvPr userDrawn="1"/>
        </p:nvSpPr>
        <p:spPr>
          <a:xfrm>
            <a:off x="0" y="0"/>
            <a:ext cx="7366000" cy="6858000"/>
          </a:xfrm>
          <a:prstGeom prst="rect">
            <a:avLst/>
          </a:prstGeom>
          <a:gradFill>
            <a:gsLst>
              <a:gs pos="5000">
                <a:schemeClr val="tx1">
                  <a:lumMod val="50000"/>
                </a:schemeClr>
              </a:gs>
              <a:gs pos="72000">
                <a:srgbClr val="003493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5CEFCC-11FE-1052-AD58-C5E69489EC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3465" y="3323846"/>
            <a:ext cx="3133321" cy="2193325"/>
          </a:xfrm>
          <a:prstGeom prst="rect">
            <a:avLst/>
          </a:prstGeom>
          <a:effectLst>
            <a:glow rad="118000">
              <a:srgbClr val="0070C0">
                <a:alpha val="32000"/>
              </a:srgbClr>
            </a:glow>
          </a:effectLst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CA81DE7D-712B-783B-A8F1-588FD620DE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42" y="431812"/>
            <a:ext cx="4575637" cy="8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10/20/25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34164"/>
            <a:ext cx="2867580" cy="1446037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16" y="332509"/>
            <a:ext cx="5742884" cy="3871356"/>
          </a:xfrm>
        </p:spPr>
        <p:txBody>
          <a:bodyPr>
            <a:normAutofit/>
          </a:bodyPr>
          <a:lstStyle/>
          <a:p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116" y="4304822"/>
            <a:ext cx="5581586" cy="1553711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Name of Presenter </a:t>
            </a:r>
          </a:p>
          <a:p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116" y="5808420"/>
            <a:ext cx="1845331" cy="7209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2025-10-20T16:12:57Z</dcterms:modified>
</cp:coreProperties>
</file>