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58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JB" lastIdx="2" clrIdx="0">
    <p:extLst>
      <p:ext uri="{19B8F6BF-5375-455C-9EA6-DF929625EA0E}">
        <p15:presenceInfo xmlns:p15="http://schemas.microsoft.com/office/powerpoint/2012/main" userId="S::jbogardus@ans.org::f4e9cb4c-ecfc-4725-831c-1a17754b52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93"/>
    <a:srgbClr val="004B98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6327"/>
  </p:normalViewPr>
  <p:slideViewPr>
    <p:cSldViewPr snapToGrid="0" showGuides="1">
      <p:cViewPr varScale="1">
        <p:scale>
          <a:sx n="107" d="100"/>
          <a:sy n="107" d="100"/>
        </p:scale>
        <p:origin x="200" y="4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0F5F5EA0-198E-5BC1-B13C-2F277BFA6BBA}"/>
    <pc:docChg chg="modMainMaster">
      <pc:chgData name="Jay Bogardus" userId="f4e9cb4c-ecfc-4725-831c-1a17754b526a" providerId="ADAL" clId="{0F5F5EA0-198E-5BC1-B13C-2F277BFA6BBA}" dt="2025-08-22T14:56:48.826" v="4" actId="1036"/>
      <pc:docMkLst>
        <pc:docMk/>
      </pc:docMkLst>
      <pc:sldMasterChg chg="modSldLayout">
        <pc:chgData name="Jay Bogardus" userId="f4e9cb4c-ecfc-4725-831c-1a17754b526a" providerId="ADAL" clId="{0F5F5EA0-198E-5BC1-B13C-2F277BFA6BBA}" dt="2025-08-22T14:56:48.826" v="4" actId="1036"/>
        <pc:sldMasterMkLst>
          <pc:docMk/>
          <pc:sldMasterMk cId="2934933602" sldId="2147483660"/>
        </pc:sldMasterMkLst>
        <pc:sldLayoutChg chg="modSp mod">
          <pc:chgData name="Jay Bogardus" userId="f4e9cb4c-ecfc-4725-831c-1a17754b526a" providerId="ADAL" clId="{0F5F5EA0-198E-5BC1-B13C-2F277BFA6BBA}" dt="2025-08-22T14:56:48.826" v="4" actId="1036"/>
          <pc:sldLayoutMkLst>
            <pc:docMk/>
            <pc:sldMasterMk cId="2934933602" sldId="2147483660"/>
            <pc:sldLayoutMk cId="2080906191" sldId="2147483661"/>
          </pc:sldLayoutMkLst>
          <pc:picChg chg="mod">
            <ac:chgData name="Jay Bogardus" userId="f4e9cb4c-ecfc-4725-831c-1a17754b526a" providerId="ADAL" clId="{0F5F5EA0-198E-5BC1-B13C-2F277BFA6BBA}" dt="2025-08-22T14:56:48.826" v="4" actId="1036"/>
            <ac:picMkLst>
              <pc:docMk/>
              <pc:sldMasterMk cId="2934933602" sldId="2147483660"/>
              <pc:sldLayoutMk cId="2080906191" sldId="2147483661"/>
              <ac:picMk id="17" creationId="{CA81DE7D-712B-783B-A8F1-588FD620DE49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6E9-C7F6-A94D-86A0-DC80ECEB71E8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1FB9-6F41-C646-AA47-60611460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230" y="1700464"/>
            <a:ext cx="7462275" cy="282164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829" y="4689290"/>
            <a:ext cx="11080422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8/22/25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blue cityscape with lights&#10;&#10;AI-generated content may be incorrect.">
            <a:extLst>
              <a:ext uri="{FF2B5EF4-FFF2-40B4-BE49-F238E27FC236}">
                <a16:creationId xmlns:a16="http://schemas.microsoft.com/office/drawing/2014/main" id="{4D0D3C1D-1637-2F5A-4F9E-40A569564C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6" r="18039" b="17778"/>
          <a:stretch>
            <a:fillRect/>
          </a:stretch>
        </p:blipFill>
        <p:spPr>
          <a:xfrm>
            <a:off x="4610268" y="0"/>
            <a:ext cx="7589752" cy="68580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97D6961-0D50-A336-1BB3-DCECAD83D2FA}"/>
              </a:ext>
            </a:extLst>
          </p:cNvPr>
          <p:cNvSpPr/>
          <p:nvPr userDrawn="1"/>
        </p:nvSpPr>
        <p:spPr>
          <a:xfrm>
            <a:off x="0" y="0"/>
            <a:ext cx="7366000" cy="6858000"/>
          </a:xfrm>
          <a:prstGeom prst="rect">
            <a:avLst/>
          </a:prstGeom>
          <a:gradFill>
            <a:gsLst>
              <a:gs pos="5000">
                <a:schemeClr val="tx1">
                  <a:lumMod val="50000"/>
                </a:schemeClr>
              </a:gs>
              <a:gs pos="72000">
                <a:srgbClr val="003493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5CEFCC-11FE-1052-AD58-C5E69489EC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3465" y="3323846"/>
            <a:ext cx="3133321" cy="2193325"/>
          </a:xfrm>
          <a:prstGeom prst="rect">
            <a:avLst/>
          </a:prstGeom>
          <a:effectLst>
            <a:glow rad="118000">
              <a:srgbClr val="0070C0">
                <a:alpha val="32000"/>
              </a:srgbClr>
            </a:glow>
          </a:effectLst>
        </p:spPr>
      </p:pic>
      <p:pic>
        <p:nvPicPr>
          <p:cNvPr id="17" name="Picture 16" descr="A black and white logo&#10;&#10;AI-generated content may be incorrect.">
            <a:extLst>
              <a:ext uri="{FF2B5EF4-FFF2-40B4-BE49-F238E27FC236}">
                <a16:creationId xmlns:a16="http://schemas.microsoft.com/office/drawing/2014/main" id="{CA81DE7D-712B-783B-A8F1-588FD620DE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42" y="431812"/>
            <a:ext cx="4575637" cy="81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7050940-D8E5-F451-EF27-9D671B8CD829}"/>
              </a:ext>
            </a:extLst>
          </p:cNvPr>
          <p:cNvSpPr/>
          <p:nvPr userDrawn="1"/>
        </p:nvSpPr>
        <p:spPr>
          <a:xfrm>
            <a:off x="-3400926" y="-1090866"/>
            <a:ext cx="9099406" cy="9912096"/>
          </a:xfrm>
          <a:prstGeom prst="ellipse">
            <a:avLst/>
          </a:prstGeom>
          <a:blipFill dpi="0" rotWithShape="1">
            <a:blip r:embed="rId2"/>
            <a:srcRect/>
            <a:stretch>
              <a:fillRect l="37375" t="4099" r="-375" b="129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9963F-D8E4-0849-A180-E3D840C9BD31}"/>
              </a:ext>
            </a:extLst>
          </p:cNvPr>
          <p:cNvSpPr/>
          <p:nvPr userDrawn="1"/>
        </p:nvSpPr>
        <p:spPr>
          <a:xfrm>
            <a:off x="2864224" y="0"/>
            <a:ext cx="9327776" cy="6858000"/>
          </a:xfrm>
          <a:prstGeom prst="rect">
            <a:avLst/>
          </a:prstGeom>
          <a:gradFill flip="none" rotWithShape="1">
            <a:gsLst>
              <a:gs pos="3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2">
                  <a:lumMod val="14000"/>
                  <a:lumOff val="8600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8480" y="1547673"/>
            <a:ext cx="6493519" cy="3213847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rgbClr val="004B98"/>
                </a:solidFill>
                <a:effectLst/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179" y="4976673"/>
            <a:ext cx="4398123" cy="1867368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2">
                    <a:lumMod val="10000"/>
                  </a:schemeClr>
                </a:solidFill>
                <a:effectLst/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23E211-EA56-89A0-3924-AE2076461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3651" y="331712"/>
            <a:ext cx="6849979" cy="8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8/22/25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7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8/22/25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005" y="6294637"/>
            <a:ext cx="1204551" cy="4434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1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need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at the meeting by selecting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2034164"/>
            <a:ext cx="2867580" cy="1446037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116" y="332509"/>
            <a:ext cx="5742884" cy="3871356"/>
          </a:xfrm>
        </p:spPr>
        <p:txBody>
          <a:bodyPr>
            <a:normAutofit/>
          </a:bodyPr>
          <a:lstStyle/>
          <a:p>
            <a:r>
              <a:rPr lang="en-US" sz="5600" b="1" dirty="0">
                <a:effectLst/>
              </a:rPr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116" y="4304822"/>
            <a:ext cx="5581586" cy="1553711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</a:rPr>
              <a:t>Name of Presenter </a:t>
            </a:r>
          </a:p>
          <a:p>
            <a:r>
              <a:rPr lang="en-US" sz="2000" i="1" dirty="0">
                <a:effectLst/>
              </a:rPr>
              <a:t>Title of Presenter</a:t>
            </a:r>
            <a:endParaRPr lang="en-US" sz="2400" i="1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116" y="5808420"/>
            <a:ext cx="1845331" cy="7209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238</TotalTime>
  <Words>118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Franklin Gothic Demi Cond</vt:lpstr>
      <vt:lpstr>Franklin Gothic Medium</vt:lpstr>
      <vt:lpstr>Wingdings</vt:lpstr>
      <vt:lpstr>ANS 16x9_02_ NEW</vt:lpstr>
      <vt:lpstr>1_ANS 16x9_02_ NEW</vt:lpstr>
      <vt:lpstr>PowerPoint Presentation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30</cp:revision>
  <dcterms:created xsi:type="dcterms:W3CDTF">2017-01-30T20:04:56Z</dcterms:created>
  <dcterms:modified xsi:type="dcterms:W3CDTF">2025-08-22T14:56:57Z</dcterms:modified>
</cp:coreProperties>
</file>