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B9D9EC"/>
    <a:srgbClr val="FFFFFF"/>
    <a:srgbClr val="2F5496"/>
    <a:srgbClr val="D39F10"/>
    <a:srgbClr val="FFDA27"/>
    <a:srgbClr val="BE3636"/>
    <a:srgbClr val="576031"/>
    <a:srgbClr val="004B98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0DDF9-B1A9-1947-9F49-A52EE85A57E9}" v="10" dt="2025-04-08T12:49:28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208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D970DDF9-B1A9-1947-9F49-A52EE85A57E9}"/>
    <pc:docChg chg="addSld delSld modSld modMainMaster">
      <pc:chgData name="Jay Bogardus" userId="f4e9cb4c-ecfc-4725-831c-1a17754b526a" providerId="ADAL" clId="{D970DDF9-B1A9-1947-9F49-A52EE85A57E9}" dt="2025-04-08T12:50:02.035" v="30" actId="14100"/>
      <pc:docMkLst>
        <pc:docMk/>
      </pc:docMkLst>
      <pc:sldChg chg="del">
        <pc:chgData name="Jay Bogardus" userId="f4e9cb4c-ecfc-4725-831c-1a17754b526a" providerId="ADAL" clId="{D970DDF9-B1A9-1947-9F49-A52EE85A57E9}" dt="2025-04-08T12:47:42.058" v="26" actId="2696"/>
        <pc:sldMkLst>
          <pc:docMk/>
          <pc:sldMk cId="4083143246" sldId="256"/>
        </pc:sldMkLst>
      </pc:sldChg>
      <pc:sldChg chg="addSp modSp add mod">
        <pc:chgData name="Jay Bogardus" userId="f4e9cb4c-ecfc-4725-831c-1a17754b526a" providerId="ADAL" clId="{D970DDF9-B1A9-1947-9F49-A52EE85A57E9}" dt="2025-04-08T12:50:02.035" v="30" actId="14100"/>
        <pc:sldMkLst>
          <pc:docMk/>
          <pc:sldMk cId="2177049209" sldId="259"/>
        </pc:sldMkLst>
        <pc:spChg chg="mod">
          <ac:chgData name="Jay Bogardus" userId="f4e9cb4c-ecfc-4725-831c-1a17754b526a" providerId="ADAL" clId="{D970DDF9-B1A9-1947-9F49-A52EE85A57E9}" dt="2025-04-08T12:45:13.895" v="15" actId="14100"/>
          <ac:spMkLst>
            <pc:docMk/>
            <pc:sldMk cId="2177049209" sldId="259"/>
            <ac:spMk id="2" creationId="{50AC3DD0-425C-CCA8-6648-1E69C4DFC399}"/>
          </ac:spMkLst>
        </pc:spChg>
        <pc:spChg chg="mod">
          <ac:chgData name="Jay Bogardus" userId="f4e9cb4c-ecfc-4725-831c-1a17754b526a" providerId="ADAL" clId="{D970DDF9-B1A9-1947-9F49-A52EE85A57E9}" dt="2025-04-08T12:50:02.035" v="30" actId="14100"/>
          <ac:spMkLst>
            <pc:docMk/>
            <pc:sldMk cId="2177049209" sldId="259"/>
            <ac:spMk id="3" creationId="{3114519A-EDC1-107C-B879-1AF33384FA56}"/>
          </ac:spMkLst>
        </pc:spChg>
        <pc:spChg chg="add mod">
          <ac:chgData name="Jay Bogardus" userId="f4e9cb4c-ecfc-4725-831c-1a17754b526a" providerId="ADAL" clId="{D970DDF9-B1A9-1947-9F49-A52EE85A57E9}" dt="2025-04-08T12:49:28.042" v="29" actId="767"/>
          <ac:spMkLst>
            <pc:docMk/>
            <pc:sldMk cId="2177049209" sldId="259"/>
            <ac:spMk id="4" creationId="{F349C6C1-7240-5509-B37C-0FD762DA695E}"/>
          </ac:spMkLst>
        </pc:spChg>
        <pc:spChg chg="mod">
          <ac:chgData name="Jay Bogardus" userId="f4e9cb4c-ecfc-4725-831c-1a17754b526a" providerId="ADAL" clId="{D970DDF9-B1A9-1947-9F49-A52EE85A57E9}" dt="2025-04-08T12:45:26.129" v="17" actId="1076"/>
          <ac:spMkLst>
            <pc:docMk/>
            <pc:sldMk cId="2177049209" sldId="259"/>
            <ac:spMk id="8" creationId="{D45DA72C-8B7D-A086-30FC-F36D7F0D35D6}"/>
          </ac:spMkLst>
        </pc:spChg>
      </pc:sldChg>
      <pc:sldMasterChg chg="modSldLayout">
        <pc:chgData name="Jay Bogardus" userId="f4e9cb4c-ecfc-4725-831c-1a17754b526a" providerId="ADAL" clId="{D970DDF9-B1A9-1947-9F49-A52EE85A57E9}" dt="2025-04-08T12:47:10.286" v="25" actId="1036"/>
        <pc:sldMasterMkLst>
          <pc:docMk/>
          <pc:sldMasterMk cId="2934933602" sldId="2147483660"/>
        </pc:sldMasterMkLst>
        <pc:sldLayoutChg chg="modSp mod">
          <pc:chgData name="Jay Bogardus" userId="f4e9cb4c-ecfc-4725-831c-1a17754b526a" providerId="ADAL" clId="{D970DDF9-B1A9-1947-9F49-A52EE85A57E9}" dt="2025-04-08T12:47:10.286" v="25" actId="1036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D970DDF9-B1A9-1947-9F49-A52EE85A57E9}" dt="2025-04-08T12:43:56.842" v="6" actId="1076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D970DDF9-B1A9-1947-9F49-A52EE85A57E9}" dt="2025-04-08T12:46:39.677" v="20" actId="14100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picChg chg="mod">
            <ac:chgData name="Jay Bogardus" userId="f4e9cb4c-ecfc-4725-831c-1a17754b526a" providerId="ADAL" clId="{D970DDF9-B1A9-1947-9F49-A52EE85A57E9}" dt="2025-04-08T12:47:10.286" v="25" actId="1036"/>
            <ac:picMkLst>
              <pc:docMk/>
              <pc:sldMasterMk cId="2934933602" sldId="2147483660"/>
              <pc:sldLayoutMk cId="2080906191" sldId="2147483661"/>
              <ac:picMk id="6" creationId="{569389E9-A139-349B-C767-5DCEA4B87B6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BECE5366-D1C9-CC4C-A84C-6A1538715C6D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218C8934-3BC4-8546-97F7-B3C25710E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389E9-A139-349B-C767-5DCEA4B8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878" y="-49696"/>
            <a:ext cx="12315756" cy="6923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026" y="185639"/>
            <a:ext cx="7209007" cy="3130769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rgbClr val="003493"/>
                </a:solidFill>
                <a:effectLst/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6" y="3522525"/>
            <a:ext cx="6698974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b="0" i="0">
                <a:effectLst/>
                <a:latin typeface="Lucida Sans" panose="020B0602030504020204" pitchFamily="34" charset="77"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b="0" i="0">
                <a:effectLst/>
                <a:latin typeface="Lucida Sans" panose="020B0602030504020204" pitchFamily="34" charset="77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  <a:lvl2pPr>
              <a:defRPr sz="2800" b="0" i="0">
                <a:latin typeface="Lucida Sans" panose="020B0602030504020204" pitchFamily="34" charset="77"/>
              </a:defRPr>
            </a:lvl2pPr>
            <a:lvl3pPr>
              <a:defRPr sz="24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i="0" kern="1200">
          <a:solidFill>
            <a:schemeClr val="tx2"/>
          </a:solidFill>
          <a:effectLst/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836368"/>
            <a:ext cx="7533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3600" b="1" dirty="0">
                <a:latin typeface="Lucida Sans" panose="020B0602030504020204" pitchFamily="34" charset="77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If you are not able to use a USB drive, make alternate arrangements with your Session Chair. You will not be able to use your own laptop and need to use the conference-provided laptop.</a:t>
            </a:r>
          </a:p>
          <a:p>
            <a:pPr rtl="0"/>
            <a:endParaRPr lang="en-US" dirty="0">
              <a:solidFill>
                <a:schemeClr val="bg2">
                  <a:lumMod val="10000"/>
                </a:schemeClr>
              </a:solidFill>
              <a:latin typeface="Lucida Sans" panose="020B0602030504020204" pitchFamily="34" charset="77"/>
            </a:endParaRP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Please delete this slide before you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present at the meeting by selecting it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176" y="2213264"/>
            <a:ext cx="3722018" cy="95843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Lucida Sans" panose="020B0602030504020204" pitchFamily="34" charset="77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FC4499-ACF3-5939-4035-FC5B9C19A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3DD0-425C-CCA8-6648-1E69C4DFC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337" y="312765"/>
            <a:ext cx="7031000" cy="3116235"/>
          </a:xfrm>
        </p:spPr>
        <p:txBody>
          <a:bodyPr>
            <a:normAutofit/>
          </a:bodyPr>
          <a:lstStyle/>
          <a:p>
            <a: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b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4519A-EDC1-107C-B879-1AF33384F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336" y="3429000"/>
            <a:ext cx="7557873" cy="1922318"/>
          </a:xfrm>
        </p:spPr>
        <p:txBody>
          <a:bodyPr>
            <a:normAutofit/>
          </a:bodyPr>
          <a:lstStyle/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Name of Presenter</a:t>
            </a:r>
          </a:p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Title of Presenter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DA72C-8B7D-A086-30FC-F36D7F0D35D6}"/>
              </a:ext>
            </a:extLst>
          </p:cNvPr>
          <p:cNvSpPr/>
          <p:nvPr/>
        </p:nvSpPr>
        <p:spPr>
          <a:xfrm>
            <a:off x="301337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Lucida Sans" panose="020B0602030504020204" pitchFamily="34" charset="77"/>
              </a:rPr>
              <a:t>Place logo </a:t>
            </a:r>
            <a:br>
              <a:rPr lang="en-US" sz="1400" dirty="0">
                <a:latin typeface="Lucida Sans" panose="020B0602030504020204" pitchFamily="34" charset="77"/>
              </a:rPr>
            </a:br>
            <a:r>
              <a:rPr lang="en-US" sz="14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217704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Place logo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400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Sans</vt:lpstr>
      <vt:lpstr>Tahoma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2025-04-08T12:50:12Z</dcterms:modified>
</cp:coreProperties>
</file>