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5"/>
  </p:notesMasterIdLst>
  <p:sldIdLst>
    <p:sldId id="258" r:id="rId2"/>
    <p:sldId id="259" r:id="rId3"/>
    <p:sldId id="257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493"/>
    <a:srgbClr val="B9D9EC"/>
    <a:srgbClr val="FFFFFF"/>
    <a:srgbClr val="2F5496"/>
    <a:srgbClr val="D39F10"/>
    <a:srgbClr val="FFDA27"/>
    <a:srgbClr val="BE3636"/>
    <a:srgbClr val="576031"/>
    <a:srgbClr val="004B98"/>
    <a:srgbClr val="81B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970DDF9-B1A9-1947-9F49-A52EE85A57E9}" v="10" dt="2025-04-08T12:49:28.04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8034E78-7F5D-4C2E-B375-FC64B27BC917}" styleName="Dark Style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265" autoAdjust="0"/>
    <p:restoredTop sz="96327"/>
  </p:normalViewPr>
  <p:slideViewPr>
    <p:cSldViewPr snapToGrid="0" showGuides="1">
      <p:cViewPr varScale="1">
        <p:scale>
          <a:sx n="110" d="100"/>
          <a:sy n="110" d="100"/>
        </p:scale>
        <p:origin x="208" y="46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11" Type="http://schemas.microsoft.com/office/2015/10/relationships/revisionInfo" Target="revisionInfo.xml"/><Relationship Id="rId5" Type="http://schemas.openxmlformats.org/officeDocument/2006/relationships/notesMaster" Target="notesMasters/notesMaster1.xml"/><Relationship Id="rId10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ay Bogardus" userId="f4e9cb4c-ecfc-4725-831c-1a17754b526a" providerId="ADAL" clId="{D970DDF9-B1A9-1947-9F49-A52EE85A57E9}"/>
    <pc:docChg chg="addSld delSld modSld modMainMaster">
      <pc:chgData name="Jay Bogardus" userId="f4e9cb4c-ecfc-4725-831c-1a17754b526a" providerId="ADAL" clId="{D970DDF9-B1A9-1947-9F49-A52EE85A57E9}" dt="2025-04-08T12:50:02.035" v="30" actId="14100"/>
      <pc:docMkLst>
        <pc:docMk/>
      </pc:docMkLst>
      <pc:sldChg chg="del">
        <pc:chgData name="Jay Bogardus" userId="f4e9cb4c-ecfc-4725-831c-1a17754b526a" providerId="ADAL" clId="{D970DDF9-B1A9-1947-9F49-A52EE85A57E9}" dt="2025-04-08T12:47:42.058" v="26" actId="2696"/>
        <pc:sldMkLst>
          <pc:docMk/>
          <pc:sldMk cId="4083143246" sldId="256"/>
        </pc:sldMkLst>
      </pc:sldChg>
      <pc:sldChg chg="addSp modSp add mod">
        <pc:chgData name="Jay Bogardus" userId="f4e9cb4c-ecfc-4725-831c-1a17754b526a" providerId="ADAL" clId="{D970DDF9-B1A9-1947-9F49-A52EE85A57E9}" dt="2025-04-08T12:50:02.035" v="30" actId="14100"/>
        <pc:sldMkLst>
          <pc:docMk/>
          <pc:sldMk cId="2177049209" sldId="259"/>
        </pc:sldMkLst>
        <pc:spChg chg="mod">
          <ac:chgData name="Jay Bogardus" userId="f4e9cb4c-ecfc-4725-831c-1a17754b526a" providerId="ADAL" clId="{D970DDF9-B1A9-1947-9F49-A52EE85A57E9}" dt="2025-04-08T12:45:13.895" v="15" actId="14100"/>
          <ac:spMkLst>
            <pc:docMk/>
            <pc:sldMk cId="2177049209" sldId="259"/>
            <ac:spMk id="2" creationId="{50AC3DD0-425C-CCA8-6648-1E69C4DFC399}"/>
          </ac:spMkLst>
        </pc:spChg>
        <pc:spChg chg="mod">
          <ac:chgData name="Jay Bogardus" userId="f4e9cb4c-ecfc-4725-831c-1a17754b526a" providerId="ADAL" clId="{D970DDF9-B1A9-1947-9F49-A52EE85A57E9}" dt="2025-04-08T12:50:02.035" v="30" actId="14100"/>
          <ac:spMkLst>
            <pc:docMk/>
            <pc:sldMk cId="2177049209" sldId="259"/>
            <ac:spMk id="3" creationId="{3114519A-EDC1-107C-B879-1AF33384FA56}"/>
          </ac:spMkLst>
        </pc:spChg>
        <pc:spChg chg="add mod">
          <ac:chgData name="Jay Bogardus" userId="f4e9cb4c-ecfc-4725-831c-1a17754b526a" providerId="ADAL" clId="{D970DDF9-B1A9-1947-9F49-A52EE85A57E9}" dt="2025-04-08T12:49:28.042" v="29" actId="767"/>
          <ac:spMkLst>
            <pc:docMk/>
            <pc:sldMk cId="2177049209" sldId="259"/>
            <ac:spMk id="4" creationId="{F349C6C1-7240-5509-B37C-0FD762DA695E}"/>
          </ac:spMkLst>
        </pc:spChg>
        <pc:spChg chg="mod">
          <ac:chgData name="Jay Bogardus" userId="f4e9cb4c-ecfc-4725-831c-1a17754b526a" providerId="ADAL" clId="{D970DDF9-B1A9-1947-9F49-A52EE85A57E9}" dt="2025-04-08T12:45:26.129" v="17" actId="1076"/>
          <ac:spMkLst>
            <pc:docMk/>
            <pc:sldMk cId="2177049209" sldId="259"/>
            <ac:spMk id="8" creationId="{D45DA72C-8B7D-A086-30FC-F36D7F0D35D6}"/>
          </ac:spMkLst>
        </pc:spChg>
      </pc:sldChg>
      <pc:sldMasterChg chg="modSldLayout">
        <pc:chgData name="Jay Bogardus" userId="f4e9cb4c-ecfc-4725-831c-1a17754b526a" providerId="ADAL" clId="{D970DDF9-B1A9-1947-9F49-A52EE85A57E9}" dt="2025-04-08T12:47:10.286" v="25" actId="1036"/>
        <pc:sldMasterMkLst>
          <pc:docMk/>
          <pc:sldMasterMk cId="2934933602" sldId="2147483660"/>
        </pc:sldMasterMkLst>
        <pc:sldLayoutChg chg="modSp mod">
          <pc:chgData name="Jay Bogardus" userId="f4e9cb4c-ecfc-4725-831c-1a17754b526a" providerId="ADAL" clId="{D970DDF9-B1A9-1947-9F49-A52EE85A57E9}" dt="2025-04-08T12:47:10.286" v="25" actId="1036"/>
          <pc:sldLayoutMkLst>
            <pc:docMk/>
            <pc:sldMasterMk cId="2934933602" sldId="2147483660"/>
            <pc:sldLayoutMk cId="2080906191" sldId="2147483661"/>
          </pc:sldLayoutMkLst>
          <pc:spChg chg="mod">
            <ac:chgData name="Jay Bogardus" userId="f4e9cb4c-ecfc-4725-831c-1a17754b526a" providerId="ADAL" clId="{D970DDF9-B1A9-1947-9F49-A52EE85A57E9}" dt="2025-04-08T12:43:56.842" v="6" actId="1076"/>
            <ac:spMkLst>
              <pc:docMk/>
              <pc:sldMasterMk cId="2934933602" sldId="2147483660"/>
              <pc:sldLayoutMk cId="2080906191" sldId="2147483661"/>
              <ac:spMk id="2" creationId="{00000000-0000-0000-0000-000000000000}"/>
            </ac:spMkLst>
          </pc:spChg>
          <pc:spChg chg="mod">
            <ac:chgData name="Jay Bogardus" userId="f4e9cb4c-ecfc-4725-831c-1a17754b526a" providerId="ADAL" clId="{D970DDF9-B1A9-1947-9F49-A52EE85A57E9}" dt="2025-04-08T12:46:39.677" v="20" actId="14100"/>
            <ac:spMkLst>
              <pc:docMk/>
              <pc:sldMasterMk cId="2934933602" sldId="2147483660"/>
              <pc:sldLayoutMk cId="2080906191" sldId="2147483661"/>
              <ac:spMk id="3" creationId="{00000000-0000-0000-0000-000000000000}"/>
            </ac:spMkLst>
          </pc:spChg>
          <pc:picChg chg="mod">
            <ac:chgData name="Jay Bogardus" userId="f4e9cb4c-ecfc-4725-831c-1a17754b526a" providerId="ADAL" clId="{D970DDF9-B1A9-1947-9F49-A52EE85A57E9}" dt="2025-04-08T12:47:10.286" v="25" actId="1036"/>
            <ac:picMkLst>
              <pc:docMk/>
              <pc:sldMasterMk cId="2934933602" sldId="2147483660"/>
              <pc:sldLayoutMk cId="2080906191" sldId="2147483661"/>
              <ac:picMk id="6" creationId="{569389E9-A139-349B-C767-5DCEA4B87B65}"/>
            </ac:picMkLst>
          </pc:picChg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b="0" i="0">
                <a:latin typeface="Lucida Sans" panose="020B0602030504020204" pitchFamily="34" charset="77"/>
              </a:defRPr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b="0" i="0">
                <a:latin typeface="Lucida Sans" panose="020B0602030504020204" pitchFamily="34" charset="77"/>
              </a:defRPr>
            </a:lvl1pPr>
          </a:lstStyle>
          <a:p>
            <a:fld id="{BECE5366-D1C9-CC4C-A84C-6A1538715C6D}" type="datetimeFigureOut">
              <a:rPr lang="en-US" smtClean="0"/>
              <a:pPr/>
              <a:t>4/8/25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b="0" i="0">
                <a:latin typeface="Lucida Sans" panose="020B0602030504020204" pitchFamily="34" charset="77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b="0" i="0">
                <a:latin typeface="Lucida Sans" panose="020B0602030504020204" pitchFamily="34" charset="77"/>
              </a:defRPr>
            </a:lvl1pPr>
          </a:lstStyle>
          <a:p>
            <a:fld id="{218C8934-3BC4-8546-97F7-B3C25710E6E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7764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b="0" i="0" kern="1200">
        <a:solidFill>
          <a:schemeClr val="tx1"/>
        </a:solidFill>
        <a:latin typeface="Lucida Sans" panose="020B0602030504020204" pitchFamily="34" charset="77"/>
        <a:ea typeface="+mn-ea"/>
        <a:cs typeface="+mn-cs"/>
      </a:defRPr>
    </a:lvl1pPr>
    <a:lvl2pPr marL="457200" algn="l" defTabSz="914400" rtl="0" eaLnBrk="1" latinLnBrk="0" hangingPunct="1">
      <a:defRPr sz="1200" b="0" i="0" kern="1200">
        <a:solidFill>
          <a:schemeClr val="tx1"/>
        </a:solidFill>
        <a:latin typeface="Lucida Sans" panose="020B0602030504020204" pitchFamily="34" charset="77"/>
        <a:ea typeface="+mn-ea"/>
        <a:cs typeface="+mn-cs"/>
      </a:defRPr>
    </a:lvl2pPr>
    <a:lvl3pPr marL="914400" algn="l" defTabSz="914400" rtl="0" eaLnBrk="1" latinLnBrk="0" hangingPunct="1">
      <a:defRPr sz="1200" b="0" i="0" kern="1200">
        <a:solidFill>
          <a:schemeClr val="tx1"/>
        </a:solidFill>
        <a:latin typeface="Lucida Sans" panose="020B0602030504020204" pitchFamily="34" charset="77"/>
        <a:ea typeface="+mn-ea"/>
        <a:cs typeface="+mn-cs"/>
      </a:defRPr>
    </a:lvl3pPr>
    <a:lvl4pPr marL="1371600" algn="l" defTabSz="914400" rtl="0" eaLnBrk="1" latinLnBrk="0" hangingPunct="1">
      <a:defRPr sz="1200" b="0" i="0" kern="1200">
        <a:solidFill>
          <a:schemeClr val="tx1"/>
        </a:solidFill>
        <a:latin typeface="Lucida Sans" panose="020B0602030504020204" pitchFamily="34" charset="77"/>
        <a:ea typeface="+mn-ea"/>
        <a:cs typeface="+mn-cs"/>
      </a:defRPr>
    </a:lvl4pPr>
    <a:lvl5pPr marL="1828800" algn="l" defTabSz="914400" rtl="0" eaLnBrk="1" latinLnBrk="0" hangingPunct="1">
      <a:defRPr sz="1200" b="0" i="0" kern="1200">
        <a:solidFill>
          <a:schemeClr val="tx1"/>
        </a:solidFill>
        <a:latin typeface="Lucida Sans" panose="020B0602030504020204" pitchFamily="34" charset="77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tx2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569389E9-A139-349B-C767-5DCEA4B87B6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03878" y="-49696"/>
            <a:ext cx="12315756" cy="692387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59026" y="185639"/>
            <a:ext cx="7209007" cy="3130769"/>
          </a:xfrm>
        </p:spPr>
        <p:txBody>
          <a:bodyPr anchor="b">
            <a:normAutofit/>
          </a:bodyPr>
          <a:lstStyle>
            <a:lvl1pPr algn="l">
              <a:defRPr sz="5400" b="0" i="0">
                <a:solidFill>
                  <a:srgbClr val="003493"/>
                </a:solidFill>
                <a:effectLst/>
                <a:latin typeface="Lucida Sans" panose="020B0602030504020204" pitchFamily="34" charset="77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9026" y="3522525"/>
            <a:ext cx="6698974" cy="1655762"/>
          </a:xfrm>
        </p:spPr>
        <p:txBody>
          <a:bodyPr>
            <a:normAutofit/>
          </a:bodyPr>
          <a:lstStyle>
            <a:lvl1pPr marL="0" indent="0" algn="l">
              <a:buNone/>
              <a:defRPr sz="3200" b="0" i="0">
                <a:solidFill>
                  <a:schemeClr val="bg2">
                    <a:lumMod val="10000"/>
                  </a:schemeClr>
                </a:solidFill>
                <a:effectLst/>
                <a:latin typeface="Lucida Sans" panose="020B0602030504020204" pitchFamily="34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0809061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 i="0">
                <a:latin typeface="Lucida Sans" panose="020B0602030504020204" pitchFamily="34" charset="77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 b="0" i="0">
                <a:latin typeface="Lucida Sans" panose="020B0602030504020204" pitchFamily="34" charset="77"/>
              </a:defRPr>
            </a:lvl1pPr>
            <a:lvl2pPr>
              <a:defRPr b="0" i="0">
                <a:latin typeface="Lucida Sans" panose="020B0602030504020204" pitchFamily="34" charset="77"/>
              </a:defRPr>
            </a:lvl2pPr>
            <a:lvl3pPr>
              <a:defRPr b="0" i="0">
                <a:latin typeface="Lucida Sans" panose="020B0602030504020204" pitchFamily="34" charset="77"/>
              </a:defRPr>
            </a:lvl3pPr>
            <a:lvl4pPr>
              <a:defRPr b="0" i="0">
                <a:latin typeface="Lucida Sans" panose="020B0602030504020204" pitchFamily="34" charset="77"/>
              </a:defRPr>
            </a:lvl4pPr>
            <a:lvl5pPr>
              <a:defRPr b="0" i="0">
                <a:latin typeface="Lucida Sans" panose="020B0602030504020204" pitchFamily="34" charset="77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 i="0">
                <a:latin typeface="Lucida Sans" panose="020B0602030504020204" pitchFamily="34" charset="77"/>
              </a:defRPr>
            </a:lvl1pPr>
          </a:lstStyle>
          <a:p>
            <a:fld id="{7DAC596B-4AE8-4712-B308-997991F60E70}" type="datetimeFigureOut">
              <a:rPr lang="en-US" smtClean="0"/>
              <a:pPr/>
              <a:t>4/8/25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>
                <a:latin typeface="Lucida Sans" panose="020B0602030504020204" pitchFamily="34" charset="77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>
                <a:latin typeface="Lucida Sans" panose="020B0602030504020204" pitchFamily="34" charset="77"/>
              </a:defRPr>
            </a:lvl1pPr>
          </a:lstStyle>
          <a:p>
            <a:fld id="{23C6260E-304F-4BA0-8E11-6E941ACC6DA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96308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>
            <a:normAutofit/>
          </a:bodyPr>
          <a:lstStyle>
            <a:lvl1pPr>
              <a:defRPr sz="4000" b="1" i="0">
                <a:latin typeface="Lucida Sans" panose="020B0602030504020204" pitchFamily="34" charset="77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>
            <a:lvl1pPr>
              <a:defRPr b="0" i="0">
                <a:latin typeface="Lucida Sans" panose="020B0602030504020204" pitchFamily="34" charset="77"/>
              </a:defRPr>
            </a:lvl1pPr>
            <a:lvl2pPr>
              <a:defRPr b="0" i="0">
                <a:latin typeface="Lucida Sans" panose="020B0602030504020204" pitchFamily="34" charset="77"/>
              </a:defRPr>
            </a:lvl2pPr>
            <a:lvl3pPr>
              <a:defRPr b="0" i="0">
                <a:latin typeface="Lucida Sans" panose="020B0602030504020204" pitchFamily="34" charset="77"/>
              </a:defRPr>
            </a:lvl3pPr>
            <a:lvl4pPr>
              <a:defRPr b="0" i="0">
                <a:latin typeface="Lucida Sans" panose="020B0602030504020204" pitchFamily="34" charset="77"/>
              </a:defRPr>
            </a:lvl4pPr>
            <a:lvl5pPr>
              <a:defRPr b="0" i="0">
                <a:latin typeface="Lucida Sans" panose="020B0602030504020204" pitchFamily="34" charset="77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Date Placeholder 9">
            <a:extLst>
              <a:ext uri="{FF2B5EF4-FFF2-40B4-BE49-F238E27FC236}">
                <a16:creationId xmlns:a16="http://schemas.microsoft.com/office/drawing/2014/main" id="{513462FD-6242-4F4B-AF93-9C3C5884C0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 i="0">
                <a:latin typeface="Lucida Sans" panose="020B0602030504020204" pitchFamily="34" charset="77"/>
              </a:defRPr>
            </a:lvl1pPr>
          </a:lstStyle>
          <a:p>
            <a:fld id="{7DAC596B-4AE8-4712-B308-997991F60E70}" type="datetimeFigureOut">
              <a:rPr lang="en-US" smtClean="0"/>
              <a:pPr/>
              <a:t>4/8/25</a:t>
            </a:fld>
            <a:endParaRPr lang="en-US" dirty="0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F5A9147D-DC56-684C-A23C-A9D29C61EC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>
                <a:latin typeface="Lucida Sans" panose="020B0602030504020204" pitchFamily="34" charset="77"/>
              </a:defRPr>
            </a:lvl1pPr>
          </a:lstStyle>
          <a:p>
            <a:endParaRPr lang="en-US" dirty="0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A3252EFE-A527-1F46-B353-FFBBC9E39A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>
                <a:latin typeface="Lucida Sans" panose="020B0602030504020204" pitchFamily="34" charset="77"/>
              </a:defRPr>
            </a:lvl1pPr>
          </a:lstStyle>
          <a:p>
            <a:fld id="{23C6260E-304F-4BA0-8E11-6E941ACC6DA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05152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lnSpc>
                <a:spcPct val="95000"/>
              </a:lnSpc>
              <a:spcBef>
                <a:spcPts val="1800"/>
              </a:spcBef>
              <a:buClr>
                <a:schemeClr val="tx1"/>
              </a:buClr>
              <a:defRPr b="0" i="0">
                <a:effectLst/>
                <a:latin typeface="Lucida Sans" panose="020B0602030504020204" pitchFamily="34" charset="77"/>
              </a:defRPr>
            </a:lvl1pPr>
            <a:lvl2pPr marL="685800" indent="-228600">
              <a:lnSpc>
                <a:spcPct val="95000"/>
              </a:lnSpc>
              <a:spcBef>
                <a:spcPts val="200"/>
              </a:spcBef>
              <a:buClr>
                <a:schemeClr val="tx2"/>
              </a:buClr>
              <a:buFont typeface="Arial" panose="020B0604020202020204" pitchFamily="34" charset="0"/>
              <a:buChar char="-"/>
              <a:defRPr b="0" i="0">
                <a:effectLst/>
                <a:latin typeface="Lucida Sans" panose="020B0602030504020204" pitchFamily="34" charset="77"/>
              </a:defRPr>
            </a:lvl2pPr>
            <a:lvl3pPr marL="1143000" indent="-228600">
              <a:lnSpc>
                <a:spcPct val="95000"/>
              </a:lnSpc>
              <a:buClr>
                <a:schemeClr val="tx2"/>
              </a:buClr>
              <a:buFont typeface="Wingdings" panose="05000000000000000000" pitchFamily="2" charset="2"/>
              <a:buChar char="§"/>
              <a:defRPr b="0" i="0">
                <a:effectLst/>
                <a:latin typeface="Lucida Sans" panose="020B0602030504020204" pitchFamily="34" charset="77"/>
              </a:defRPr>
            </a:lvl3pPr>
            <a:lvl4pPr>
              <a:lnSpc>
                <a:spcPct val="95000"/>
              </a:lnSpc>
              <a:buClr>
                <a:schemeClr val="tx1"/>
              </a:buClr>
              <a:defRPr b="0" i="0">
                <a:effectLst/>
                <a:latin typeface="Lucida Sans" panose="020B0602030504020204" pitchFamily="34" charset="77"/>
              </a:defRPr>
            </a:lvl4pPr>
            <a:lvl5pPr>
              <a:lnSpc>
                <a:spcPct val="95000"/>
              </a:lnSpc>
              <a:buClr>
                <a:schemeClr val="tx1"/>
              </a:buClr>
              <a:defRPr b="0" i="0">
                <a:effectLst/>
                <a:latin typeface="Lucida Sans" panose="020B0602030504020204" pitchFamily="34" charset="77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itle 14">
            <a:extLst>
              <a:ext uri="{FF2B5EF4-FFF2-40B4-BE49-F238E27FC236}">
                <a16:creationId xmlns:a16="http://schemas.microsoft.com/office/drawing/2014/main" id="{1B5ADA29-29F4-5D45-9563-67F92E85D7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 i="0">
                <a:latin typeface="Lucida Sans" panose="020B0602030504020204" pitchFamily="34" charset="77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9" name="Date Placeholder 18">
            <a:extLst>
              <a:ext uri="{FF2B5EF4-FFF2-40B4-BE49-F238E27FC236}">
                <a16:creationId xmlns:a16="http://schemas.microsoft.com/office/drawing/2014/main" id="{BBBB0095-2F5A-494C-8CA2-A6C4638EB3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 i="0">
                <a:latin typeface="Lucida Sans" panose="020B0602030504020204" pitchFamily="34" charset="77"/>
              </a:defRPr>
            </a:lvl1pPr>
          </a:lstStyle>
          <a:p>
            <a:fld id="{7DAC596B-4AE8-4712-B308-997991F60E70}" type="datetimeFigureOut">
              <a:rPr lang="en-US" smtClean="0"/>
              <a:pPr/>
              <a:t>4/8/25</a:t>
            </a:fld>
            <a:endParaRPr lang="en-US" dirty="0"/>
          </a:p>
        </p:txBody>
      </p:sp>
      <p:sp>
        <p:nvSpPr>
          <p:cNvPr id="20" name="Footer Placeholder 19">
            <a:extLst>
              <a:ext uri="{FF2B5EF4-FFF2-40B4-BE49-F238E27FC236}">
                <a16:creationId xmlns:a16="http://schemas.microsoft.com/office/drawing/2014/main" id="{6CDDB342-D2DD-6B40-AD2A-E7E523943F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>
                <a:latin typeface="Lucida Sans" panose="020B0602030504020204" pitchFamily="34" charset="77"/>
              </a:defRPr>
            </a:lvl1pPr>
          </a:lstStyle>
          <a:p>
            <a:endParaRPr lang="en-US" dirty="0"/>
          </a:p>
        </p:txBody>
      </p:sp>
      <p:sp>
        <p:nvSpPr>
          <p:cNvPr id="21" name="Slide Number Placeholder 20">
            <a:extLst>
              <a:ext uri="{FF2B5EF4-FFF2-40B4-BE49-F238E27FC236}">
                <a16:creationId xmlns:a16="http://schemas.microsoft.com/office/drawing/2014/main" id="{E364086E-566C-E542-8E7A-FED0A4C769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>
                <a:latin typeface="Lucida Sans" panose="020B0602030504020204" pitchFamily="34" charset="77"/>
              </a:defRPr>
            </a:lvl1pPr>
          </a:lstStyle>
          <a:p>
            <a:fld id="{23C6260E-304F-4BA0-8E11-6E941ACC6DA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87746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>
            <a:normAutofit/>
          </a:bodyPr>
          <a:lstStyle>
            <a:lvl1pPr>
              <a:defRPr sz="4800" b="1" i="0">
                <a:latin typeface="Lucida Sans" panose="020B0602030504020204" pitchFamily="34" charset="77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 b="0" i="0">
                <a:solidFill>
                  <a:schemeClr val="tx1">
                    <a:tint val="75000"/>
                  </a:schemeClr>
                </a:solidFill>
                <a:latin typeface="Lucida Sans" panose="020B0602030504020204" pitchFamily="34" charset="77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 i="0">
                <a:latin typeface="Lucida Sans" panose="020B0602030504020204" pitchFamily="34" charset="77"/>
              </a:defRPr>
            </a:lvl1pPr>
          </a:lstStyle>
          <a:p>
            <a:fld id="{7DAC596B-4AE8-4712-B308-997991F60E70}" type="datetimeFigureOut">
              <a:rPr lang="en-US" smtClean="0"/>
              <a:pPr/>
              <a:t>4/8/25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>
                <a:latin typeface="Lucida Sans" panose="020B0602030504020204" pitchFamily="34" charset="77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>
                <a:latin typeface="Lucida Sans" panose="020B0602030504020204" pitchFamily="34" charset="77"/>
              </a:defRPr>
            </a:lvl1pPr>
          </a:lstStyle>
          <a:p>
            <a:fld id="{23C6260E-304F-4BA0-8E11-6E941ACC6DA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41617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 i="0">
                <a:latin typeface="Lucida Sans" panose="020B0602030504020204" pitchFamily="34" charset="77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lvl1pPr>
              <a:defRPr b="0" i="0">
                <a:latin typeface="Lucida Sans" panose="020B0602030504020204" pitchFamily="34" charset="77"/>
              </a:defRPr>
            </a:lvl1pPr>
            <a:lvl2pPr>
              <a:defRPr b="0" i="0">
                <a:latin typeface="Lucida Sans" panose="020B0602030504020204" pitchFamily="34" charset="77"/>
              </a:defRPr>
            </a:lvl2pPr>
            <a:lvl3pPr>
              <a:defRPr b="0" i="0">
                <a:latin typeface="Lucida Sans" panose="020B0602030504020204" pitchFamily="34" charset="77"/>
              </a:defRPr>
            </a:lvl3pPr>
            <a:lvl4pPr>
              <a:defRPr b="0" i="0">
                <a:latin typeface="Lucida Sans" panose="020B0602030504020204" pitchFamily="34" charset="77"/>
              </a:defRPr>
            </a:lvl4pPr>
            <a:lvl5pPr>
              <a:defRPr b="0" i="0">
                <a:latin typeface="Lucida Sans" panose="020B0602030504020204" pitchFamily="34" charset="77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>
            <a:lvl1pPr>
              <a:defRPr b="0" i="0">
                <a:latin typeface="Lucida Sans" panose="020B0602030504020204" pitchFamily="34" charset="77"/>
              </a:defRPr>
            </a:lvl1pPr>
            <a:lvl2pPr>
              <a:defRPr b="0" i="0">
                <a:latin typeface="Lucida Sans" panose="020B0602030504020204" pitchFamily="34" charset="77"/>
              </a:defRPr>
            </a:lvl2pPr>
            <a:lvl3pPr>
              <a:defRPr b="0" i="0">
                <a:latin typeface="Lucida Sans" panose="020B0602030504020204" pitchFamily="34" charset="77"/>
              </a:defRPr>
            </a:lvl3pPr>
            <a:lvl4pPr>
              <a:defRPr b="0" i="0">
                <a:latin typeface="Lucida Sans" panose="020B0602030504020204" pitchFamily="34" charset="77"/>
              </a:defRPr>
            </a:lvl4pPr>
            <a:lvl5pPr>
              <a:defRPr b="0" i="0">
                <a:latin typeface="Lucida Sans" panose="020B0602030504020204" pitchFamily="34" charset="77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 i="0">
                <a:latin typeface="Lucida Sans" panose="020B0602030504020204" pitchFamily="34" charset="77"/>
              </a:defRPr>
            </a:lvl1pPr>
          </a:lstStyle>
          <a:p>
            <a:fld id="{7DAC596B-4AE8-4712-B308-997991F60E70}" type="datetimeFigureOut">
              <a:rPr lang="en-US" smtClean="0"/>
              <a:pPr/>
              <a:t>4/8/25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>
                <a:latin typeface="Lucida Sans" panose="020B0602030504020204" pitchFamily="34" charset="77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>
                <a:latin typeface="Lucida Sans" panose="020B0602030504020204" pitchFamily="34" charset="77"/>
              </a:defRPr>
            </a:lvl1pPr>
          </a:lstStyle>
          <a:p>
            <a:fld id="{23C6260E-304F-4BA0-8E11-6E941ACC6DA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29197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>
              <a:defRPr b="1" i="0">
                <a:latin typeface="Lucida Sans" panose="020B0602030504020204" pitchFamily="34" charset="77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0" i="0">
                <a:latin typeface="Lucida Sans" panose="020B0602030504020204" pitchFamily="34" charset="77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>
            <a:lvl1pPr>
              <a:defRPr b="0" i="0">
                <a:latin typeface="Lucida Sans" panose="020B0602030504020204" pitchFamily="34" charset="77"/>
              </a:defRPr>
            </a:lvl1pPr>
            <a:lvl2pPr>
              <a:defRPr b="0" i="0">
                <a:latin typeface="Lucida Sans" panose="020B0602030504020204" pitchFamily="34" charset="77"/>
              </a:defRPr>
            </a:lvl2pPr>
            <a:lvl3pPr>
              <a:defRPr b="0" i="0">
                <a:latin typeface="Lucida Sans" panose="020B0602030504020204" pitchFamily="34" charset="77"/>
              </a:defRPr>
            </a:lvl3pPr>
            <a:lvl4pPr>
              <a:defRPr b="0" i="0">
                <a:latin typeface="Lucida Sans" panose="020B0602030504020204" pitchFamily="34" charset="77"/>
              </a:defRPr>
            </a:lvl4pPr>
            <a:lvl5pPr>
              <a:defRPr b="0" i="0">
                <a:latin typeface="Lucida Sans" panose="020B0602030504020204" pitchFamily="34" charset="77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0" i="0">
                <a:latin typeface="Lucida Sans" panose="020B0602030504020204" pitchFamily="34" charset="77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>
            <a:lvl1pPr>
              <a:defRPr b="0" i="0">
                <a:latin typeface="Lucida Sans" panose="020B0602030504020204" pitchFamily="34" charset="77"/>
              </a:defRPr>
            </a:lvl1pPr>
            <a:lvl2pPr>
              <a:defRPr b="0" i="0">
                <a:latin typeface="Lucida Sans" panose="020B0602030504020204" pitchFamily="34" charset="77"/>
              </a:defRPr>
            </a:lvl2pPr>
            <a:lvl3pPr>
              <a:defRPr b="0" i="0">
                <a:latin typeface="Lucida Sans" panose="020B0602030504020204" pitchFamily="34" charset="77"/>
              </a:defRPr>
            </a:lvl3pPr>
            <a:lvl4pPr>
              <a:defRPr b="0" i="0">
                <a:latin typeface="Lucida Sans" panose="020B0602030504020204" pitchFamily="34" charset="77"/>
              </a:defRPr>
            </a:lvl4pPr>
            <a:lvl5pPr>
              <a:defRPr b="0" i="0">
                <a:latin typeface="Lucida Sans" panose="020B0602030504020204" pitchFamily="34" charset="77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 i="0">
                <a:latin typeface="Lucida Sans" panose="020B0602030504020204" pitchFamily="34" charset="77"/>
              </a:defRPr>
            </a:lvl1pPr>
          </a:lstStyle>
          <a:p>
            <a:fld id="{7DAC596B-4AE8-4712-B308-997991F60E70}" type="datetimeFigureOut">
              <a:rPr lang="en-US" smtClean="0"/>
              <a:pPr/>
              <a:t>4/8/25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>
                <a:latin typeface="Lucida Sans" panose="020B0602030504020204" pitchFamily="34" charset="77"/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>
                <a:latin typeface="Lucida Sans" panose="020B0602030504020204" pitchFamily="34" charset="77"/>
              </a:defRPr>
            </a:lvl1pPr>
          </a:lstStyle>
          <a:p>
            <a:fld id="{23C6260E-304F-4BA0-8E11-6E941ACC6DA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8264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 i="0">
                <a:latin typeface="Lucida Sans" panose="020B0602030504020204" pitchFamily="34" charset="77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 i="0">
                <a:latin typeface="Lucida Sans" panose="020B0602030504020204" pitchFamily="34" charset="77"/>
              </a:defRPr>
            </a:lvl1pPr>
          </a:lstStyle>
          <a:p>
            <a:fld id="{7DAC596B-4AE8-4712-B308-997991F60E70}" type="datetimeFigureOut">
              <a:rPr lang="en-US" smtClean="0"/>
              <a:pPr/>
              <a:t>4/8/25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>
                <a:latin typeface="Lucida Sans" panose="020B0602030504020204" pitchFamily="34" charset="77"/>
              </a:defRPr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>
                <a:latin typeface="Lucida Sans" panose="020B0602030504020204" pitchFamily="34" charset="77"/>
              </a:defRPr>
            </a:lvl1pPr>
          </a:lstStyle>
          <a:p>
            <a:fld id="{23C6260E-304F-4BA0-8E11-6E941ACC6DA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83745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 i="0">
                <a:latin typeface="Lucida Sans" panose="020B0602030504020204" pitchFamily="34" charset="77"/>
              </a:defRPr>
            </a:lvl1pPr>
          </a:lstStyle>
          <a:p>
            <a:fld id="{7DAC596B-4AE8-4712-B308-997991F60E70}" type="datetimeFigureOut">
              <a:rPr lang="en-US" smtClean="0"/>
              <a:pPr/>
              <a:t>4/8/25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>
                <a:latin typeface="Lucida Sans" panose="020B0602030504020204" pitchFamily="34" charset="77"/>
              </a:defRPr>
            </a:lvl1pPr>
          </a:lstStyle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>
                <a:latin typeface="Lucida Sans" panose="020B0602030504020204" pitchFamily="34" charset="77"/>
              </a:defRPr>
            </a:lvl1pPr>
          </a:lstStyle>
          <a:p>
            <a:fld id="{23C6260E-304F-4BA0-8E11-6E941ACC6DA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84679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 b="1" i="0">
                <a:latin typeface="Lucida Sans" panose="020B0602030504020204" pitchFamily="34" charset="77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 b="0" i="0">
                <a:latin typeface="Lucida Sans" panose="020B0602030504020204" pitchFamily="34" charset="77"/>
              </a:defRPr>
            </a:lvl1pPr>
            <a:lvl2pPr>
              <a:defRPr sz="2800" b="0" i="0">
                <a:latin typeface="Lucida Sans" panose="020B0602030504020204" pitchFamily="34" charset="77"/>
              </a:defRPr>
            </a:lvl2pPr>
            <a:lvl3pPr>
              <a:defRPr sz="2400" b="0" i="0">
                <a:latin typeface="Lucida Sans" panose="020B0602030504020204" pitchFamily="34" charset="77"/>
              </a:defRPr>
            </a:lvl3pPr>
            <a:lvl4pPr>
              <a:defRPr sz="2000" b="0" i="0">
                <a:latin typeface="Lucida Sans" panose="020B0602030504020204" pitchFamily="34" charset="77"/>
              </a:defRPr>
            </a:lvl4pPr>
            <a:lvl5pPr>
              <a:defRPr sz="2000" b="0" i="0">
                <a:latin typeface="Lucida Sans" panose="020B0602030504020204" pitchFamily="34" charset="77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 b="0" i="0">
                <a:latin typeface="Lucida Sans" panose="020B0602030504020204" pitchFamily="34" charset="77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 i="0">
                <a:latin typeface="Lucida Sans" panose="020B0602030504020204" pitchFamily="34" charset="77"/>
              </a:defRPr>
            </a:lvl1pPr>
          </a:lstStyle>
          <a:p>
            <a:fld id="{7DAC596B-4AE8-4712-B308-997991F60E70}" type="datetimeFigureOut">
              <a:rPr lang="en-US" smtClean="0"/>
              <a:pPr/>
              <a:t>4/8/25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>
                <a:latin typeface="Lucida Sans" panose="020B0602030504020204" pitchFamily="34" charset="77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>
                <a:latin typeface="Lucida Sans" panose="020B0602030504020204" pitchFamily="34" charset="77"/>
              </a:defRPr>
            </a:lvl1pPr>
          </a:lstStyle>
          <a:p>
            <a:fld id="{23C6260E-304F-4BA0-8E11-6E941ACC6DA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4995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 b="1" i="0">
                <a:latin typeface="Lucida Sans" panose="020B0602030504020204" pitchFamily="34" charset="77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 b="0" i="0">
                <a:latin typeface="Lucida Sans" panose="020B0602030504020204" pitchFamily="34" charset="77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 b="0" i="0">
                <a:latin typeface="Lucida Sans" panose="020B0602030504020204" pitchFamily="34" charset="77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 i="0">
                <a:latin typeface="Lucida Sans" panose="020B0602030504020204" pitchFamily="34" charset="77"/>
              </a:defRPr>
            </a:lvl1pPr>
          </a:lstStyle>
          <a:p>
            <a:fld id="{7DAC596B-4AE8-4712-B308-997991F60E70}" type="datetimeFigureOut">
              <a:rPr lang="en-US" smtClean="0"/>
              <a:pPr/>
              <a:t>4/8/25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>
                <a:latin typeface="Lucida Sans" panose="020B0602030504020204" pitchFamily="34" charset="77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>
                <a:latin typeface="Lucida Sans" panose="020B0602030504020204" pitchFamily="34" charset="77"/>
              </a:defRPr>
            </a:lvl1pPr>
          </a:lstStyle>
          <a:p>
            <a:fld id="{23C6260E-304F-4BA0-8E11-6E941ACC6DA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6817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98323" y="365125"/>
            <a:ext cx="1121470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8323" y="1825625"/>
            <a:ext cx="1121470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228600" lvl="0" indent="-228600" algn="l" defTabSz="914400" rtl="0" eaLnBrk="1" latinLnBrk="0" hangingPunct="1">
              <a:lnSpc>
                <a:spcPct val="95000"/>
              </a:lnSpc>
              <a:spcBef>
                <a:spcPts val="1800"/>
              </a:spcBef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dirty="0"/>
              <a:t>Edit Master text styles</a:t>
            </a:r>
          </a:p>
          <a:p>
            <a:pPr marL="685800" lvl="1" indent="-228600" algn="l" defTabSz="914400" rtl="0" eaLnBrk="1" latinLnBrk="0" hangingPunct="1">
              <a:lnSpc>
                <a:spcPct val="95000"/>
              </a:lnSpc>
              <a:spcBef>
                <a:spcPts val="200"/>
              </a:spcBef>
              <a:buClr>
                <a:schemeClr val="accent1"/>
              </a:buClr>
              <a:buFont typeface="Arial" panose="020B0604020202020204" pitchFamily="34" charset="0"/>
              <a:buChar char="-"/>
            </a:pPr>
            <a:r>
              <a:rPr lang="en-US" dirty="0"/>
              <a:t>Second level</a:t>
            </a:r>
          </a:p>
          <a:p>
            <a:pPr marL="1143000" lvl="2" indent="-228600" algn="l" defTabSz="914400" rtl="0" eaLnBrk="1" latinLnBrk="0" hangingPunct="1">
              <a:lnSpc>
                <a:spcPct val="95000"/>
              </a:lnSpc>
              <a:spcBef>
                <a:spcPts val="500"/>
              </a:spcBef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bg1"/>
                </a:solidFill>
                <a:latin typeface="Lucida Sans" panose="020B0602030504020204" pitchFamily="34" charset="77"/>
              </a:defRPr>
            </a:lvl1pPr>
          </a:lstStyle>
          <a:p>
            <a:fld id="{7DAC596B-4AE8-4712-B308-997991F60E70}" type="datetimeFigureOut">
              <a:rPr lang="en-US" smtClean="0"/>
              <a:pPr/>
              <a:t>4/8/25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0" i="0">
                <a:solidFill>
                  <a:schemeClr val="bg1"/>
                </a:solidFill>
                <a:latin typeface="Lucida Sans" panose="020B0602030504020204" pitchFamily="34" charset="77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12805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0" i="0">
                <a:solidFill>
                  <a:schemeClr val="bg1"/>
                </a:solidFill>
                <a:latin typeface="Lucida Sans" panose="020B0602030504020204" pitchFamily="34" charset="77"/>
              </a:defRPr>
            </a:lvl1pPr>
          </a:lstStyle>
          <a:p>
            <a:fld id="{23C6260E-304F-4BA0-8E11-6E941ACC6DAE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3F5E8D9-877A-284E-AF28-F1042FF97C00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607304" y="6330943"/>
            <a:ext cx="1105724" cy="390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49336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5000"/>
        </a:lnSpc>
        <a:spcBef>
          <a:spcPct val="0"/>
        </a:spcBef>
        <a:buNone/>
        <a:defRPr sz="3600" b="0" i="0" kern="1200">
          <a:solidFill>
            <a:schemeClr val="tx2"/>
          </a:solidFill>
          <a:effectLst/>
          <a:latin typeface="Lucida Sans" panose="020B0602030504020204" pitchFamily="34" charset="77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lang="en-US" sz="2800" b="0" i="0" kern="1200" dirty="0" smtClean="0">
          <a:solidFill>
            <a:srgbClr val="000000"/>
          </a:solidFill>
          <a:effectLst/>
          <a:latin typeface="Lucida Sans" panose="020B0602030504020204" pitchFamily="34" charset="77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en-US" sz="2400" b="0" i="0" kern="1200" dirty="0" smtClean="0">
          <a:solidFill>
            <a:srgbClr val="000000"/>
          </a:solidFill>
          <a:effectLst/>
          <a:latin typeface="Lucida Sans" panose="020B0602030504020204" pitchFamily="34" charset="77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en-US" sz="2000" b="0" i="0" kern="1200" dirty="0" smtClean="0">
          <a:solidFill>
            <a:srgbClr val="000000"/>
          </a:solidFill>
          <a:effectLst/>
          <a:latin typeface="Lucida Sans" panose="020B0602030504020204" pitchFamily="34" charset="77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b="0" i="0" kern="1200">
          <a:solidFill>
            <a:srgbClr val="000000"/>
          </a:solidFill>
          <a:effectLst/>
          <a:latin typeface="Lucida Sans" panose="020B0602030504020204" pitchFamily="34" charset="77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tx2"/>
        </a:buClr>
        <a:buFont typeface="Arial" panose="020B0604020202020204" pitchFamily="34" charset="0"/>
        <a:buChar char="•"/>
        <a:defRPr sz="1800" b="0" i="0" kern="1200">
          <a:solidFill>
            <a:srgbClr val="000000"/>
          </a:solidFill>
          <a:effectLst/>
          <a:latin typeface="Lucida Sans" panose="020B0602030504020204" pitchFamily="34" charset="77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close-up of a blue usb drive&#10;&#10;Description automatically generated with medium confidence">
            <a:extLst>
              <a:ext uri="{FF2B5EF4-FFF2-40B4-BE49-F238E27FC236}">
                <a16:creationId xmlns:a16="http://schemas.microsoft.com/office/drawing/2014/main" id="{22BE7504-0F73-4CB2-5144-D81A455EE40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903" b="6081"/>
          <a:stretch/>
        </p:blipFill>
        <p:spPr>
          <a:xfrm>
            <a:off x="5403745" y="4247910"/>
            <a:ext cx="6799830" cy="2479938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FFD9B3AC-B648-A7FA-8B86-2B062A5E1E3D}"/>
              </a:ext>
            </a:extLst>
          </p:cNvPr>
          <p:cNvSpPr txBox="1"/>
          <p:nvPr/>
        </p:nvSpPr>
        <p:spPr>
          <a:xfrm>
            <a:off x="441807" y="1836368"/>
            <a:ext cx="7533150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0"/>
            <a:r>
              <a:rPr lang="en-US" sz="3600" b="1" dirty="0">
                <a:latin typeface="Lucida Sans" panose="020B0602030504020204" pitchFamily="34" charset="77"/>
              </a:rPr>
              <a:t>Bring your slide presentation on a USB drive to be connected to the session room laptop.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D563B70-446D-2DE8-6D27-26974FE8FA61}"/>
              </a:ext>
            </a:extLst>
          </p:cNvPr>
          <p:cNvSpPr txBox="1"/>
          <p:nvPr/>
        </p:nvSpPr>
        <p:spPr>
          <a:xfrm>
            <a:off x="534407" y="3983584"/>
            <a:ext cx="629465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rtl="0"/>
            <a:r>
              <a:rPr lang="en-US" dirty="0">
                <a:solidFill>
                  <a:schemeClr val="bg2">
                    <a:lumMod val="10000"/>
                  </a:schemeClr>
                </a:solidFill>
                <a:latin typeface="Lucida Sans" panose="020B0602030504020204" pitchFamily="34" charset="77"/>
              </a:rPr>
              <a:t>If you are not able to use a USB drive, make alternate arrangements with your Session Chair. You will not be able to use your own laptop and need to use the conference-provided laptop.</a:t>
            </a:r>
          </a:p>
          <a:p>
            <a:pPr rtl="0"/>
            <a:endParaRPr lang="en-US" dirty="0">
              <a:solidFill>
                <a:schemeClr val="bg2">
                  <a:lumMod val="10000"/>
                </a:schemeClr>
              </a:solidFill>
              <a:latin typeface="Lucida Sans" panose="020B0602030504020204" pitchFamily="34" charset="77"/>
            </a:endParaRPr>
          </a:p>
          <a:p>
            <a:pPr rtl="0"/>
            <a:r>
              <a:rPr lang="en-US" dirty="0">
                <a:solidFill>
                  <a:schemeClr val="bg2">
                    <a:lumMod val="10000"/>
                  </a:schemeClr>
                </a:solidFill>
                <a:latin typeface="Lucida Sans" panose="020B0602030504020204" pitchFamily="34" charset="77"/>
              </a:rPr>
              <a:t>Please delete this slide before you </a:t>
            </a:r>
          </a:p>
          <a:p>
            <a:pPr rtl="0"/>
            <a:r>
              <a:rPr lang="en-US" dirty="0">
                <a:solidFill>
                  <a:schemeClr val="bg2">
                    <a:lumMod val="10000"/>
                  </a:schemeClr>
                </a:solidFill>
                <a:latin typeface="Lucida Sans" panose="020B0602030504020204" pitchFamily="34" charset="77"/>
              </a:rPr>
              <a:t>present at the meeting by selecting it </a:t>
            </a:r>
          </a:p>
          <a:p>
            <a:pPr rtl="0"/>
            <a:r>
              <a:rPr lang="en-US" dirty="0">
                <a:solidFill>
                  <a:schemeClr val="bg2">
                    <a:lumMod val="10000"/>
                  </a:schemeClr>
                </a:solidFill>
                <a:latin typeface="Lucida Sans" panose="020B0602030504020204" pitchFamily="34" charset="77"/>
              </a:rPr>
              <a:t>on the left sidebar and clicking delete.</a:t>
            </a: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0D6C300F-2F6A-B367-83AB-9AF97D9222A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028176" y="2213264"/>
            <a:ext cx="3722018" cy="958434"/>
          </a:xfrm>
          <a:prstGeom prst="rect">
            <a:avLst/>
          </a:prstGeom>
        </p:spPr>
      </p:pic>
      <p:sp>
        <p:nvSpPr>
          <p:cNvPr id="30" name="Pentagon 29">
            <a:extLst>
              <a:ext uri="{FF2B5EF4-FFF2-40B4-BE49-F238E27FC236}">
                <a16:creationId xmlns:a16="http://schemas.microsoft.com/office/drawing/2014/main" id="{E7CB2737-75C9-2261-857C-32E006D85EE3}"/>
              </a:ext>
            </a:extLst>
          </p:cNvPr>
          <p:cNvSpPr/>
          <p:nvPr/>
        </p:nvSpPr>
        <p:spPr>
          <a:xfrm>
            <a:off x="0" y="341907"/>
            <a:ext cx="4919241" cy="1192192"/>
          </a:xfrm>
          <a:prstGeom prst="homePlat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Lucida Sans" panose="020B0602030504020204" pitchFamily="34" charset="77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ED3DFEEC-2546-6343-9CA9-8351354AFAAF}"/>
              </a:ext>
            </a:extLst>
          </p:cNvPr>
          <p:cNvSpPr txBox="1"/>
          <p:nvPr/>
        </p:nvSpPr>
        <p:spPr>
          <a:xfrm>
            <a:off x="441807" y="492379"/>
            <a:ext cx="516230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>
                <a:solidFill>
                  <a:schemeClr val="bg1"/>
                </a:solidFill>
                <a:latin typeface="Lucida Sans" panose="020B0602030504020204" pitchFamily="34" charset="77"/>
              </a:rPr>
              <a:t>REMINDER: </a:t>
            </a:r>
          </a:p>
        </p:txBody>
      </p:sp>
      <p:sp>
        <p:nvSpPr>
          <p:cNvPr id="31" name="Chevron 30">
            <a:extLst>
              <a:ext uri="{FF2B5EF4-FFF2-40B4-BE49-F238E27FC236}">
                <a16:creationId xmlns:a16="http://schemas.microsoft.com/office/drawing/2014/main" id="{CA67F5BE-8CE3-136F-DD2C-46B8499AB334}"/>
              </a:ext>
            </a:extLst>
          </p:cNvPr>
          <p:cNvSpPr/>
          <p:nvPr/>
        </p:nvSpPr>
        <p:spPr>
          <a:xfrm>
            <a:off x="4815068" y="341907"/>
            <a:ext cx="1099595" cy="1192192"/>
          </a:xfrm>
          <a:prstGeom prst="chevron">
            <a:avLst/>
          </a:pr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  <a:latin typeface="Lucida Sans" panose="020B0602030504020204" pitchFamily="34" charset="77"/>
            </a:endParaRPr>
          </a:p>
        </p:txBody>
      </p:sp>
      <p:sp>
        <p:nvSpPr>
          <p:cNvPr id="33" name="Chevron 32">
            <a:extLst>
              <a:ext uri="{FF2B5EF4-FFF2-40B4-BE49-F238E27FC236}">
                <a16:creationId xmlns:a16="http://schemas.microsoft.com/office/drawing/2014/main" id="{C9503F3E-D4EA-FC55-5027-4330FF7CE782}"/>
              </a:ext>
            </a:extLst>
          </p:cNvPr>
          <p:cNvSpPr/>
          <p:nvPr/>
        </p:nvSpPr>
        <p:spPr>
          <a:xfrm>
            <a:off x="5729468" y="341907"/>
            <a:ext cx="1099595" cy="1192192"/>
          </a:xfrm>
          <a:prstGeom prst="chevron">
            <a:avLst/>
          </a:prstGeom>
          <a:solidFill>
            <a:schemeClr val="accent1">
              <a:alpha val="39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  <a:latin typeface="Lucida Sans" panose="020B0602030504020204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42298738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5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AFC4499-ACF3-5939-4035-FC5B9C19AA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AC3DD0-425C-CCA8-6648-1E69C4DFC39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01337" y="312765"/>
            <a:ext cx="7031000" cy="3116235"/>
          </a:xfrm>
        </p:spPr>
        <p:txBody>
          <a:bodyPr>
            <a:normAutofit/>
          </a:bodyPr>
          <a:lstStyle/>
          <a:p>
            <a:r>
              <a:rPr lang="en-US" sz="6000" dirty="0">
                <a:ea typeface="Tahoma" panose="020B0604030504040204" pitchFamily="34" charset="0"/>
                <a:cs typeface="Tahoma" panose="020B0604030504040204" pitchFamily="34" charset="0"/>
              </a:rPr>
              <a:t>TITLE OF </a:t>
            </a:r>
            <a:br>
              <a:rPr lang="en-US" sz="6000" dirty="0"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en-US" sz="6000" dirty="0">
                <a:ea typeface="Tahoma" panose="020B0604030504040204" pitchFamily="34" charset="0"/>
                <a:cs typeface="Tahoma" panose="020B0604030504040204" pitchFamily="34" charset="0"/>
              </a:rPr>
              <a:t>PRESENTATION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114519A-EDC1-107C-B879-1AF33384FA5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01336" y="3429000"/>
            <a:ext cx="7557873" cy="1922318"/>
          </a:xfrm>
        </p:spPr>
        <p:txBody>
          <a:bodyPr>
            <a:normAutofit/>
          </a:bodyPr>
          <a:lstStyle/>
          <a:p>
            <a:r>
              <a:rPr lang="en-US" sz="2400" dirty="0">
                <a:ea typeface="Tahoma" panose="020B0604030504040204" pitchFamily="34" charset="0"/>
                <a:cs typeface="Tahoma" panose="020B0604030504040204" pitchFamily="34" charset="0"/>
              </a:rPr>
              <a:t>Name of Presenter</a:t>
            </a:r>
          </a:p>
          <a:p>
            <a:r>
              <a:rPr lang="en-US" sz="2400" dirty="0">
                <a:ea typeface="Tahoma" panose="020B0604030504040204" pitchFamily="34" charset="0"/>
                <a:cs typeface="Tahoma" panose="020B0604030504040204" pitchFamily="34" charset="0"/>
              </a:rPr>
              <a:t>Title of Presenter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45DA72C-8B7D-A086-30FC-F36D7F0D35D6}"/>
              </a:ext>
            </a:extLst>
          </p:cNvPr>
          <p:cNvSpPr/>
          <p:nvPr/>
        </p:nvSpPr>
        <p:spPr>
          <a:xfrm>
            <a:off x="301337" y="5827473"/>
            <a:ext cx="1845331" cy="76813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latin typeface="Lucida Sans" panose="020B0602030504020204" pitchFamily="34" charset="77"/>
              </a:rPr>
              <a:t>Place logo </a:t>
            </a:r>
            <a:br>
              <a:rPr lang="en-US" sz="1400" dirty="0">
                <a:latin typeface="Lucida Sans" panose="020B0602030504020204" pitchFamily="34" charset="77"/>
              </a:rPr>
            </a:br>
            <a:r>
              <a:rPr lang="en-US" sz="1400" dirty="0">
                <a:latin typeface="Lucida Sans" panose="020B0602030504020204" pitchFamily="34" charset="77"/>
              </a:rPr>
              <a:t>or company name here</a:t>
            </a:r>
          </a:p>
        </p:txBody>
      </p:sp>
    </p:spTree>
    <p:extLst>
      <p:ext uri="{BB962C8B-B14F-4D97-AF65-F5344CB8AC3E}">
        <p14:creationId xmlns:p14="http://schemas.microsoft.com/office/powerpoint/2010/main" val="21770492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8323" y="365125"/>
            <a:ext cx="11214705" cy="1325563"/>
          </a:xfrm>
        </p:spPr>
        <p:txBody>
          <a:bodyPr>
            <a:normAutofit/>
          </a:bodyPr>
          <a:lstStyle/>
          <a:p>
            <a:r>
              <a:rPr lang="en-US" sz="4800" b="1" dirty="0"/>
              <a:t>Text Slide Sample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Add text here</a:t>
            </a:r>
          </a:p>
          <a:p>
            <a:r>
              <a:rPr lang="en-US" dirty="0"/>
              <a:t>Add text here</a:t>
            </a:r>
          </a:p>
          <a:p>
            <a:r>
              <a:rPr lang="en-US" dirty="0"/>
              <a:t>Add text here</a:t>
            </a:r>
          </a:p>
          <a:p>
            <a:r>
              <a:rPr lang="en-US" dirty="0"/>
              <a:t>Add text here</a:t>
            </a:r>
          </a:p>
          <a:p>
            <a:r>
              <a:rPr lang="en-US" dirty="0"/>
              <a:t>Add text here</a:t>
            </a:r>
          </a:p>
          <a:p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18143" y="5992481"/>
            <a:ext cx="1534722" cy="63883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latin typeface="Lucida Sans" panose="020B0602030504020204" pitchFamily="34" charset="77"/>
              </a:rPr>
              <a:t>Place logo </a:t>
            </a:r>
            <a:br>
              <a:rPr lang="en-US" sz="1200" dirty="0">
                <a:latin typeface="Lucida Sans" panose="020B0602030504020204" pitchFamily="34" charset="77"/>
              </a:rPr>
            </a:br>
            <a:r>
              <a:rPr lang="en-US" sz="1200" dirty="0">
                <a:latin typeface="Lucida Sans" panose="020B0602030504020204" pitchFamily="34" charset="77"/>
              </a:rPr>
              <a:t>or company name here</a:t>
            </a:r>
          </a:p>
        </p:txBody>
      </p:sp>
    </p:spTree>
    <p:extLst>
      <p:ext uri="{BB962C8B-B14F-4D97-AF65-F5344CB8AC3E}">
        <p14:creationId xmlns:p14="http://schemas.microsoft.com/office/powerpoint/2010/main" val="6231020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ANS 16x9_02_ NEW">
  <a:themeElements>
    <a:clrScheme name="ANS_2017">
      <a:dk1>
        <a:srgbClr val="2F5496"/>
      </a:dk1>
      <a:lt1>
        <a:srgbClr val="FFFFFF"/>
      </a:lt1>
      <a:dk2>
        <a:srgbClr val="2F5496"/>
      </a:dk2>
      <a:lt2>
        <a:srgbClr val="E7E6E6"/>
      </a:lt2>
      <a:accent1>
        <a:srgbClr val="2F5496"/>
      </a:accent1>
      <a:accent2>
        <a:srgbClr val="70AD47"/>
      </a:accent2>
      <a:accent3>
        <a:srgbClr val="FFC000"/>
      </a:accent3>
      <a:accent4>
        <a:srgbClr val="8F45C7"/>
      </a:accent4>
      <a:accent5>
        <a:srgbClr val="70AD47"/>
      </a:accent5>
      <a:accent6>
        <a:srgbClr val="BFBFBF"/>
      </a:accent6>
      <a:hlink>
        <a:srgbClr val="000000"/>
      </a:hlink>
      <a:folHlink>
        <a:srgbClr val="0000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ANS 16x9_02_ NEW</Template>
  <TotalTime>400</TotalTime>
  <Words>119</Words>
  <Application>Microsoft Macintosh PowerPoint</Application>
  <PresentationFormat>Widescreen</PresentationFormat>
  <Paragraphs>18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8" baseType="lpstr">
      <vt:lpstr>Arial</vt:lpstr>
      <vt:lpstr>Lucida Sans</vt:lpstr>
      <vt:lpstr>Tahoma</vt:lpstr>
      <vt:lpstr>Wingdings</vt:lpstr>
      <vt:lpstr>ANS 16x9_02_ NEW</vt:lpstr>
      <vt:lpstr>PowerPoint Presentation</vt:lpstr>
      <vt:lpstr>TITLE OF  PRESENTATION</vt:lpstr>
      <vt:lpstr>Text Slide Sample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Valerie Gravley</dc:creator>
  <cp:lastModifiedBy>Jay Bogardus</cp:lastModifiedBy>
  <cp:revision>34</cp:revision>
  <dcterms:created xsi:type="dcterms:W3CDTF">2017-01-30T20:04:56Z</dcterms:created>
  <dcterms:modified xsi:type="dcterms:W3CDTF">2025-04-08T12:50:12Z</dcterms:modified>
</cp:coreProperties>
</file>