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"/>
  </p:notesMasterIdLst>
  <p:sldIdLst>
    <p:sldId id="258" r:id="rId2"/>
    <p:sldId id="256" r:id="rId3"/>
    <p:sldId id="257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493"/>
    <a:srgbClr val="B9D9EC"/>
    <a:srgbClr val="FFFFFF"/>
    <a:srgbClr val="2F5496"/>
    <a:srgbClr val="D39F10"/>
    <a:srgbClr val="FFDA27"/>
    <a:srgbClr val="BE3636"/>
    <a:srgbClr val="576031"/>
    <a:srgbClr val="004B98"/>
    <a:srgbClr val="81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D316DED-9BC7-3044-BBAD-51E45CC22488}" v="10" dt="2025-04-08T12:53:28.81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57" autoAdjust="0"/>
    <p:restoredTop sz="96327"/>
  </p:normalViewPr>
  <p:slideViewPr>
    <p:cSldViewPr snapToGrid="0" showGuides="1">
      <p:cViewPr varScale="1">
        <p:scale>
          <a:sx n="123" d="100"/>
          <a:sy n="123" d="100"/>
        </p:scale>
        <p:origin x="904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notesMaster" Target="notesMasters/notesMaster1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y Bogardus" userId="f4e9cb4c-ecfc-4725-831c-1a17754b526a" providerId="ADAL" clId="{FD316DED-9BC7-3044-BBAD-51E45CC22488}"/>
    <pc:docChg chg="undo custSel modSld modMainMaster">
      <pc:chgData name="Jay Bogardus" userId="f4e9cb4c-ecfc-4725-831c-1a17754b526a" providerId="ADAL" clId="{FD316DED-9BC7-3044-BBAD-51E45CC22488}" dt="2025-04-08T12:55:35.005" v="31" actId="14100"/>
      <pc:docMkLst>
        <pc:docMk/>
      </pc:docMkLst>
      <pc:sldChg chg="modSp mod">
        <pc:chgData name="Jay Bogardus" userId="f4e9cb4c-ecfc-4725-831c-1a17754b526a" providerId="ADAL" clId="{FD316DED-9BC7-3044-BBAD-51E45CC22488}" dt="2025-04-08T12:55:35.005" v="31" actId="14100"/>
        <pc:sldMkLst>
          <pc:docMk/>
          <pc:sldMk cId="4083143246" sldId="256"/>
        </pc:sldMkLst>
        <pc:spChg chg="mod">
          <ac:chgData name="Jay Bogardus" userId="f4e9cb4c-ecfc-4725-831c-1a17754b526a" providerId="ADAL" clId="{FD316DED-9BC7-3044-BBAD-51E45CC22488}" dt="2025-04-08T12:55:35.005" v="31" actId="14100"/>
          <ac:spMkLst>
            <pc:docMk/>
            <pc:sldMk cId="4083143246" sldId="256"/>
            <ac:spMk id="2" creationId="{00000000-0000-0000-0000-000000000000}"/>
          </ac:spMkLst>
        </pc:spChg>
        <pc:spChg chg="mod">
          <ac:chgData name="Jay Bogardus" userId="f4e9cb4c-ecfc-4725-831c-1a17754b526a" providerId="ADAL" clId="{FD316DED-9BC7-3044-BBAD-51E45CC22488}" dt="2025-04-08T12:55:19.794" v="29" actId="1076"/>
          <ac:spMkLst>
            <pc:docMk/>
            <pc:sldMk cId="4083143246" sldId="256"/>
            <ac:spMk id="3" creationId="{00000000-0000-0000-0000-000000000000}"/>
          </ac:spMkLst>
        </pc:spChg>
        <pc:spChg chg="mod">
          <ac:chgData name="Jay Bogardus" userId="f4e9cb4c-ecfc-4725-831c-1a17754b526a" providerId="ADAL" clId="{FD316DED-9BC7-3044-BBAD-51E45CC22488}" dt="2025-04-08T12:53:05.381" v="12" actId="1076"/>
          <ac:spMkLst>
            <pc:docMk/>
            <pc:sldMk cId="4083143246" sldId="256"/>
            <ac:spMk id="8" creationId="{00000000-0000-0000-0000-000000000000}"/>
          </ac:spMkLst>
        </pc:spChg>
      </pc:sldChg>
      <pc:sldMasterChg chg="modSldLayout">
        <pc:chgData name="Jay Bogardus" userId="f4e9cb4c-ecfc-4725-831c-1a17754b526a" providerId="ADAL" clId="{FD316DED-9BC7-3044-BBAD-51E45CC22488}" dt="2025-04-08T12:54:40.822" v="24" actId="14100"/>
        <pc:sldMasterMkLst>
          <pc:docMk/>
          <pc:sldMasterMk cId="2934933602" sldId="2147483660"/>
        </pc:sldMasterMkLst>
        <pc:sldLayoutChg chg="modSp mod">
          <pc:chgData name="Jay Bogardus" userId="f4e9cb4c-ecfc-4725-831c-1a17754b526a" providerId="ADAL" clId="{FD316DED-9BC7-3044-BBAD-51E45CC22488}" dt="2025-04-08T12:54:40.822" v="24" actId="14100"/>
          <pc:sldLayoutMkLst>
            <pc:docMk/>
            <pc:sldMasterMk cId="2934933602" sldId="2147483660"/>
            <pc:sldLayoutMk cId="2080906191" sldId="2147483661"/>
          </pc:sldLayoutMkLst>
          <pc:spChg chg="mod">
            <ac:chgData name="Jay Bogardus" userId="f4e9cb4c-ecfc-4725-831c-1a17754b526a" providerId="ADAL" clId="{FD316DED-9BC7-3044-BBAD-51E45CC22488}" dt="2025-04-08T12:52:47.275" v="10" actId="14100"/>
            <ac:spMkLst>
              <pc:docMk/>
              <pc:sldMasterMk cId="2934933602" sldId="2147483660"/>
              <pc:sldLayoutMk cId="2080906191" sldId="2147483661"/>
              <ac:spMk id="2" creationId="{00000000-0000-0000-0000-000000000000}"/>
            </ac:spMkLst>
          </pc:spChg>
          <pc:spChg chg="mod">
            <ac:chgData name="Jay Bogardus" userId="f4e9cb4c-ecfc-4725-831c-1a17754b526a" providerId="ADAL" clId="{FD316DED-9BC7-3044-BBAD-51E45CC22488}" dt="2025-04-08T12:52:52.224" v="11" actId="14100"/>
            <ac:spMkLst>
              <pc:docMk/>
              <pc:sldMasterMk cId="2934933602" sldId="2147483660"/>
              <pc:sldLayoutMk cId="2080906191" sldId="2147483661"/>
              <ac:spMk id="3" creationId="{00000000-0000-0000-0000-000000000000}"/>
            </ac:spMkLst>
          </pc:spChg>
          <pc:picChg chg="mod">
            <ac:chgData name="Jay Bogardus" userId="f4e9cb4c-ecfc-4725-831c-1a17754b526a" providerId="ADAL" clId="{FD316DED-9BC7-3044-BBAD-51E45CC22488}" dt="2025-04-08T12:54:40.822" v="24" actId="14100"/>
            <ac:picMkLst>
              <pc:docMk/>
              <pc:sldMasterMk cId="2934933602" sldId="2147483660"/>
              <pc:sldLayoutMk cId="2080906191" sldId="2147483661"/>
              <ac:picMk id="6" creationId="{569389E9-A139-349B-C767-5DCEA4B87B65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BECE5366-D1C9-CC4C-A84C-6A1538715C6D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Lucida Sans" panose="020B0602030504020204" pitchFamily="34" charset="77"/>
              </a:defRPr>
            </a:lvl1pPr>
          </a:lstStyle>
          <a:p>
            <a:fld id="{218C8934-3BC4-8546-97F7-B3C25710E6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64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Lucida Sans" panose="020B0602030504020204" pitchFamily="34" charset="77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569389E9-A139-349B-C767-5DCEA4B87B6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89452" y="-69573"/>
            <a:ext cx="12401856" cy="697604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27383" y="424178"/>
            <a:ext cx="6291470" cy="3130769"/>
          </a:xfrm>
        </p:spPr>
        <p:txBody>
          <a:bodyPr anchor="b">
            <a:normAutofit/>
          </a:bodyPr>
          <a:lstStyle>
            <a:lvl1pPr algn="l">
              <a:defRPr sz="5400" b="0" i="0">
                <a:solidFill>
                  <a:srgbClr val="003493"/>
                </a:solidFill>
                <a:effectLst/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27382" y="3761063"/>
            <a:ext cx="7209006" cy="2033449"/>
          </a:xfrm>
        </p:spPr>
        <p:txBody>
          <a:bodyPr>
            <a:normAutofit/>
          </a:bodyPr>
          <a:lstStyle>
            <a:lvl1pPr marL="0" indent="0" algn="l">
              <a:buNone/>
              <a:defRPr sz="3200" b="0" i="0">
                <a:solidFill>
                  <a:schemeClr val="bg2">
                    <a:lumMod val="10000"/>
                  </a:schemeClr>
                </a:solidFill>
                <a:effectLst/>
                <a:latin typeface="Lucida Sans" panose="020B0602030504020204" pitchFamily="34" charset="77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>
            <a:normAutofit/>
          </a:bodyPr>
          <a:lstStyle>
            <a:lvl1pPr>
              <a:defRPr sz="40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513462FD-6242-4F4B-AF93-9C3C5884C0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F5A9147D-DC56-684C-A23C-A9D29C61EC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252EFE-A527-1F46-B353-FFBBC9E39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 b="0" i="0">
                <a:effectLst/>
                <a:latin typeface="Lucida Sans" panose="020B0602030504020204" pitchFamily="34" charset="77"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 b="0" i="0">
                <a:effectLst/>
                <a:latin typeface="Lucida Sans" panose="020B0602030504020204" pitchFamily="34" charset="77"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 b="0" i="0">
                <a:effectLst/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1B5ADA29-29F4-5D45-9563-67F92E85D7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9" name="Date Placeholder 18">
            <a:extLst>
              <a:ext uri="{FF2B5EF4-FFF2-40B4-BE49-F238E27FC236}">
                <a16:creationId xmlns:a16="http://schemas.microsoft.com/office/drawing/2014/main" id="{BBBB0095-2F5A-494C-8CA2-A6C4638EB3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20" name="Footer Placeholder 19">
            <a:extLst>
              <a:ext uri="{FF2B5EF4-FFF2-40B4-BE49-F238E27FC236}">
                <a16:creationId xmlns:a16="http://schemas.microsoft.com/office/drawing/2014/main" id="{6CDDB342-D2DD-6B40-AD2A-E7E523943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E364086E-566C-E542-8E7A-FED0A4C76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8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Lucida Sans" panose="020B0602030504020204" pitchFamily="34" charset="77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  <a:lvl2pPr>
              <a:defRPr b="0" i="0">
                <a:latin typeface="Lucida Sans" panose="020B0602030504020204" pitchFamily="34" charset="77"/>
              </a:defRPr>
            </a:lvl2pPr>
            <a:lvl3pPr>
              <a:defRPr b="0" i="0">
                <a:latin typeface="Lucida Sans" panose="020B0602030504020204" pitchFamily="34" charset="77"/>
              </a:defRPr>
            </a:lvl3pPr>
            <a:lvl4pPr>
              <a:defRPr b="0" i="0">
                <a:latin typeface="Lucida Sans" panose="020B0602030504020204" pitchFamily="34" charset="77"/>
              </a:defRPr>
            </a:lvl4pPr>
            <a:lvl5pPr>
              <a:defRPr b="0" i="0">
                <a:latin typeface="Lucida Sans" panose="020B0602030504020204" pitchFamily="34" charset="77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 b="0" i="0">
                <a:latin typeface="Lucida Sans" panose="020B0602030504020204" pitchFamily="34" charset="77"/>
              </a:defRPr>
            </a:lvl1pPr>
            <a:lvl2pPr>
              <a:defRPr sz="2800" b="0" i="0">
                <a:latin typeface="Lucida Sans" panose="020B0602030504020204" pitchFamily="34" charset="77"/>
              </a:defRPr>
            </a:lvl2pPr>
            <a:lvl3pPr>
              <a:defRPr sz="2400" b="0" i="0">
                <a:latin typeface="Lucida Sans" panose="020B0602030504020204" pitchFamily="34" charset="77"/>
              </a:defRPr>
            </a:lvl3pPr>
            <a:lvl4pPr>
              <a:defRPr sz="2000" b="0" i="0">
                <a:latin typeface="Lucida Sans" panose="020B0602030504020204" pitchFamily="34" charset="77"/>
              </a:defRPr>
            </a:lvl4pPr>
            <a:lvl5pPr>
              <a:defRPr sz="2000" b="0" i="0">
                <a:latin typeface="Lucida Sans" panose="020B0602030504020204" pitchFamily="34" charset="77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 b="1" i="0">
                <a:latin typeface="Lucida Sans" panose="020B0602030504020204" pitchFamily="34" charset="77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 b="0" i="0">
                <a:latin typeface="Lucida Sans" panose="020B0602030504020204" pitchFamily="34" charset="77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="0" i="0"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7DAC596B-4AE8-4712-B308-997991F60E70}" type="datetimeFigureOut">
              <a:rPr lang="en-US" smtClean="0"/>
              <a:pPr/>
              <a:t>4/8/25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bg1"/>
                </a:solidFill>
                <a:latin typeface="Lucida Sans" panose="020B0602030504020204" pitchFamily="34" charset="77"/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F5E8D9-877A-284E-AF28-F1042FF97C0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07304" y="6330943"/>
            <a:ext cx="1105724" cy="390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i="0" kern="1200">
          <a:solidFill>
            <a:schemeClr val="tx2"/>
          </a:solidFill>
          <a:effectLst/>
          <a:latin typeface="Lucida Sans" panose="020B0602030504020204" pitchFamily="34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b="0" i="0" kern="1200" dirty="0" smtClean="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b="0" i="0" kern="1200">
          <a:solidFill>
            <a:srgbClr val="000000"/>
          </a:solidFill>
          <a:effectLst/>
          <a:latin typeface="Lucida Sans" panose="020B0602030504020204" pitchFamily="34" charset="77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-up of a blue usb drive&#10;&#10;Description automatically generated with medium confidence">
            <a:extLst>
              <a:ext uri="{FF2B5EF4-FFF2-40B4-BE49-F238E27FC236}">
                <a16:creationId xmlns:a16="http://schemas.microsoft.com/office/drawing/2014/main" id="{22BE7504-0F73-4CB2-5144-D81A455EE4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903" b="6081"/>
          <a:stretch/>
        </p:blipFill>
        <p:spPr>
          <a:xfrm>
            <a:off x="5403745" y="4247910"/>
            <a:ext cx="6799830" cy="2479938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FFD9B3AC-B648-A7FA-8B86-2B062A5E1E3D}"/>
              </a:ext>
            </a:extLst>
          </p:cNvPr>
          <p:cNvSpPr txBox="1"/>
          <p:nvPr/>
        </p:nvSpPr>
        <p:spPr>
          <a:xfrm>
            <a:off x="441807" y="1836368"/>
            <a:ext cx="753315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/>
            <a:r>
              <a:rPr lang="en-US" sz="3600" b="1" dirty="0">
                <a:latin typeface="Lucida Sans" panose="020B0602030504020204" pitchFamily="34" charset="77"/>
              </a:rPr>
              <a:t>Bring your slide presentation on a USB drive to be connected to the session room laptop.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563B70-446D-2DE8-6D27-26974FE8FA61}"/>
              </a:ext>
            </a:extLst>
          </p:cNvPr>
          <p:cNvSpPr txBox="1"/>
          <p:nvPr/>
        </p:nvSpPr>
        <p:spPr>
          <a:xfrm>
            <a:off x="534407" y="3983584"/>
            <a:ext cx="629465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Lucida Sans" panose="020B0602030504020204" pitchFamily="34" charset="77"/>
              </a:rPr>
              <a:t>If you are not able to use a USB drive, make alternate arrangements with your Session Chair. You will not be able to use your own laptop and need to use the conference-provided laptop.</a:t>
            </a:r>
          </a:p>
          <a:p>
            <a:pPr rtl="0"/>
            <a:endParaRPr lang="en-US" dirty="0">
              <a:solidFill>
                <a:schemeClr val="bg2">
                  <a:lumMod val="10000"/>
                </a:schemeClr>
              </a:solidFill>
              <a:latin typeface="Lucida Sans" panose="020B0602030504020204" pitchFamily="34" charset="77"/>
            </a:endParaRPr>
          </a:p>
          <a:p>
            <a:pPr rtl="0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Lucida Sans" panose="020B0602030504020204" pitchFamily="34" charset="77"/>
              </a:rPr>
              <a:t>Please delete this slide before you </a:t>
            </a:r>
          </a:p>
          <a:p>
            <a:pPr rtl="0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Lucida Sans" panose="020B0602030504020204" pitchFamily="34" charset="77"/>
              </a:rPr>
              <a:t>present at the meeting by selecting it </a:t>
            </a:r>
          </a:p>
          <a:p>
            <a:pPr rtl="0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Lucida Sans" panose="020B0602030504020204" pitchFamily="34" charset="77"/>
              </a:rPr>
              <a:t>on the left sidebar and clicking delete.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0D6C300F-2F6A-B367-83AB-9AF97D9222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42116" y="2114484"/>
            <a:ext cx="2867580" cy="1243832"/>
          </a:xfrm>
          <a:prstGeom prst="rect">
            <a:avLst/>
          </a:prstGeom>
        </p:spPr>
      </p:pic>
      <p:sp>
        <p:nvSpPr>
          <p:cNvPr id="30" name="Pentagon 29">
            <a:extLst>
              <a:ext uri="{FF2B5EF4-FFF2-40B4-BE49-F238E27FC236}">
                <a16:creationId xmlns:a16="http://schemas.microsoft.com/office/drawing/2014/main" id="{E7CB2737-75C9-2261-857C-32E006D85EE3}"/>
              </a:ext>
            </a:extLst>
          </p:cNvPr>
          <p:cNvSpPr/>
          <p:nvPr/>
        </p:nvSpPr>
        <p:spPr>
          <a:xfrm>
            <a:off x="0" y="341907"/>
            <a:ext cx="4919241" cy="1192192"/>
          </a:xfrm>
          <a:prstGeom prst="homePlat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Lucida Sans" panose="020B0602030504020204" pitchFamily="34" charset="77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3DFEEC-2546-6343-9CA9-8351354AFAAF}"/>
              </a:ext>
            </a:extLst>
          </p:cNvPr>
          <p:cNvSpPr txBox="1"/>
          <p:nvPr/>
        </p:nvSpPr>
        <p:spPr>
          <a:xfrm>
            <a:off x="441807" y="492379"/>
            <a:ext cx="51623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>
                <a:solidFill>
                  <a:schemeClr val="bg1"/>
                </a:solidFill>
                <a:latin typeface="Lucida Sans" panose="020B0602030504020204" pitchFamily="34" charset="77"/>
              </a:rPr>
              <a:t>REMINDER: </a:t>
            </a:r>
          </a:p>
        </p:txBody>
      </p:sp>
      <p:sp>
        <p:nvSpPr>
          <p:cNvPr id="31" name="Chevron 30">
            <a:extLst>
              <a:ext uri="{FF2B5EF4-FFF2-40B4-BE49-F238E27FC236}">
                <a16:creationId xmlns:a16="http://schemas.microsoft.com/office/drawing/2014/main" id="{CA67F5BE-8CE3-136F-DD2C-46B8499AB334}"/>
              </a:ext>
            </a:extLst>
          </p:cNvPr>
          <p:cNvSpPr/>
          <p:nvPr/>
        </p:nvSpPr>
        <p:spPr>
          <a:xfrm>
            <a:off x="4815068" y="341907"/>
            <a:ext cx="1099595" cy="1192192"/>
          </a:xfrm>
          <a:prstGeom prst="chevron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  <p:sp>
        <p:nvSpPr>
          <p:cNvPr id="33" name="Chevron 32">
            <a:extLst>
              <a:ext uri="{FF2B5EF4-FFF2-40B4-BE49-F238E27FC236}">
                <a16:creationId xmlns:a16="http://schemas.microsoft.com/office/drawing/2014/main" id="{C9503F3E-D4EA-FC55-5027-4330FF7CE782}"/>
              </a:ext>
            </a:extLst>
          </p:cNvPr>
          <p:cNvSpPr/>
          <p:nvPr/>
        </p:nvSpPr>
        <p:spPr>
          <a:xfrm>
            <a:off x="5729468" y="341907"/>
            <a:ext cx="1099595" cy="1192192"/>
          </a:xfrm>
          <a:prstGeom prst="chevron">
            <a:avLst/>
          </a:prstGeom>
          <a:solidFill>
            <a:schemeClr val="accent1">
              <a:alpha val="39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  <a:latin typeface="Lucida Sans" panose="020B06020305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29873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4854" y="1209322"/>
            <a:ext cx="9154391" cy="2895086"/>
          </a:xfrm>
        </p:spPr>
        <p:txBody>
          <a:bodyPr>
            <a:normAutofit/>
          </a:bodyPr>
          <a:lstStyle/>
          <a:p>
            <a:r>
              <a:rPr lang="en-US" sz="6000" dirty="0">
                <a:ea typeface="Tahoma" panose="020B0604030504040204" pitchFamily="34" charset="0"/>
                <a:cs typeface="Tahoma" panose="020B0604030504040204" pitchFamily="34" charset="0"/>
              </a:rPr>
              <a:t>Title Of </a:t>
            </a:r>
            <a:br>
              <a:rPr lang="en-US" sz="6000" dirty="0"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en-US" sz="6000" dirty="0">
                <a:ea typeface="Tahoma" panose="020B0604030504040204" pitchFamily="34" charset="0"/>
                <a:cs typeface="Tahoma" panose="020B0604030504040204" pitchFamily="34" charset="0"/>
              </a:rPr>
              <a:t>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4854" y="4104409"/>
            <a:ext cx="6611070" cy="1544269"/>
          </a:xfrm>
        </p:spPr>
        <p:txBody>
          <a:bodyPr>
            <a:normAutofit/>
          </a:bodyPr>
          <a:lstStyle/>
          <a:p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Name of Presenter</a:t>
            </a:r>
          </a:p>
          <a:p>
            <a:r>
              <a:rPr lang="en-US" sz="2400" dirty="0">
                <a:ea typeface="Tahoma" panose="020B0604030504040204" pitchFamily="34" charset="0"/>
                <a:cs typeface="Tahoma" panose="020B0604030504040204" pitchFamily="34" charset="0"/>
              </a:rPr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486528" y="5827473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Lucida Sans" panose="020B0602030504020204" pitchFamily="34" charset="77"/>
              </a:rPr>
              <a:t>Place logo </a:t>
            </a:r>
            <a:br>
              <a:rPr lang="en-US" sz="1400" dirty="0">
                <a:latin typeface="Lucida Sans" panose="020B0602030504020204" pitchFamily="34" charset="77"/>
              </a:rPr>
            </a:br>
            <a:r>
              <a:rPr lang="en-US" sz="1400" dirty="0">
                <a:latin typeface="Lucida Sans" panose="020B0602030504020204" pitchFamily="34" charset="77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</p:spPr>
        <p:txBody>
          <a:bodyPr>
            <a:normAutofit/>
          </a:bodyPr>
          <a:lstStyle/>
          <a:p>
            <a:r>
              <a:rPr lang="en-US" sz="4800" b="1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latin typeface="Lucida Sans" panose="020B0602030504020204" pitchFamily="34" charset="77"/>
              </a:rPr>
              <a:t>Place logo </a:t>
            </a:r>
            <a:br>
              <a:rPr lang="en-US" sz="1200" dirty="0">
                <a:latin typeface="Lucida Sans" panose="020B0602030504020204" pitchFamily="34" charset="77"/>
              </a:rPr>
            </a:br>
            <a:r>
              <a:rPr lang="en-US" sz="1200" dirty="0">
                <a:latin typeface="Lucida Sans" panose="020B0602030504020204" pitchFamily="34" charset="77"/>
              </a:rPr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393</TotalTime>
  <Words>119</Words>
  <Application>Microsoft Macintosh PowerPoint</Application>
  <PresentationFormat>Widescreen</PresentationFormat>
  <Paragraphs>18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Lucida Sans</vt:lpstr>
      <vt:lpstr>Tahoma</vt:lpstr>
      <vt:lpstr>Wingdings</vt:lpstr>
      <vt:lpstr>ANS 16x9_02_ NEW</vt:lpstr>
      <vt:lpstr>PowerPoint Presentation</vt:lpstr>
      <vt:lpstr>Title Of  Presentation</vt:lpstr>
      <vt:lpstr>Text Slide Sample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Jay Bogardus</cp:lastModifiedBy>
  <cp:revision>34</cp:revision>
  <dcterms:created xsi:type="dcterms:W3CDTF">2017-01-30T20:04:56Z</dcterms:created>
  <dcterms:modified xsi:type="dcterms:W3CDTF">2025-04-08T12:55:40Z</dcterms:modified>
</cp:coreProperties>
</file>