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93"/>
    <a:srgbClr val="B9D9EC"/>
    <a:srgbClr val="FFFFFF"/>
    <a:srgbClr val="2F5496"/>
    <a:srgbClr val="D39F10"/>
    <a:srgbClr val="FFDA27"/>
    <a:srgbClr val="BE3636"/>
    <a:srgbClr val="576031"/>
    <a:srgbClr val="004B98"/>
    <a:srgbClr val="8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16DED-9BC7-3044-BBAD-51E45CC22488}" v="10" dt="2025-04-08T12:53:28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 autoAdjust="0"/>
    <p:restoredTop sz="96327"/>
  </p:normalViewPr>
  <p:slideViewPr>
    <p:cSldViewPr snapToGrid="0" showGuides="1">
      <p:cViewPr varScale="1">
        <p:scale>
          <a:sx n="123" d="100"/>
          <a:sy n="123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FD316DED-9BC7-3044-BBAD-51E45CC22488}"/>
    <pc:docChg chg="undo custSel modSld modMainMaster">
      <pc:chgData name="Jay Bogardus" userId="f4e9cb4c-ecfc-4725-831c-1a17754b526a" providerId="ADAL" clId="{FD316DED-9BC7-3044-BBAD-51E45CC22488}" dt="2025-04-08T12:55:35.005" v="31" actId="14100"/>
      <pc:docMkLst>
        <pc:docMk/>
      </pc:docMkLst>
      <pc:sldChg chg="modSp mod">
        <pc:chgData name="Jay Bogardus" userId="f4e9cb4c-ecfc-4725-831c-1a17754b526a" providerId="ADAL" clId="{FD316DED-9BC7-3044-BBAD-51E45CC22488}" dt="2025-04-08T12:55:35.005" v="31" actId="14100"/>
        <pc:sldMkLst>
          <pc:docMk/>
          <pc:sldMk cId="4083143246" sldId="256"/>
        </pc:sldMkLst>
        <pc:spChg chg="mod">
          <ac:chgData name="Jay Bogardus" userId="f4e9cb4c-ecfc-4725-831c-1a17754b526a" providerId="ADAL" clId="{FD316DED-9BC7-3044-BBAD-51E45CC22488}" dt="2025-04-08T12:55:35.005" v="31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FD316DED-9BC7-3044-BBAD-51E45CC22488}" dt="2025-04-08T12:55:19.794" v="29" actId="1076"/>
          <ac:spMkLst>
            <pc:docMk/>
            <pc:sldMk cId="4083143246" sldId="256"/>
            <ac:spMk id="3" creationId="{00000000-0000-0000-0000-000000000000}"/>
          </ac:spMkLst>
        </pc:spChg>
        <pc:spChg chg="mod">
          <ac:chgData name="Jay Bogardus" userId="f4e9cb4c-ecfc-4725-831c-1a17754b526a" providerId="ADAL" clId="{FD316DED-9BC7-3044-BBAD-51E45CC22488}" dt="2025-04-08T12:53:05.381" v="12" actId="1076"/>
          <ac:spMkLst>
            <pc:docMk/>
            <pc:sldMk cId="4083143246" sldId="256"/>
            <ac:spMk id="8" creationId="{00000000-0000-0000-0000-000000000000}"/>
          </ac:spMkLst>
        </pc:spChg>
      </pc:sldChg>
      <pc:sldMasterChg chg="modSldLayout">
        <pc:chgData name="Jay Bogardus" userId="f4e9cb4c-ecfc-4725-831c-1a17754b526a" providerId="ADAL" clId="{FD316DED-9BC7-3044-BBAD-51E45CC22488}" dt="2025-04-08T12:54:40.822" v="24" actId="14100"/>
        <pc:sldMasterMkLst>
          <pc:docMk/>
          <pc:sldMasterMk cId="2934933602" sldId="2147483660"/>
        </pc:sldMasterMkLst>
        <pc:sldLayoutChg chg="modSp mod">
          <pc:chgData name="Jay Bogardus" userId="f4e9cb4c-ecfc-4725-831c-1a17754b526a" providerId="ADAL" clId="{FD316DED-9BC7-3044-BBAD-51E45CC22488}" dt="2025-04-08T12:54:40.822" v="24" actId="14100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FD316DED-9BC7-3044-BBAD-51E45CC22488}" dt="2025-04-08T12:52:47.275" v="10" actId="14100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FD316DED-9BC7-3044-BBAD-51E45CC22488}" dt="2025-04-08T12:52:52.224" v="11" actId="14100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picChg chg="mod">
            <ac:chgData name="Jay Bogardus" userId="f4e9cb4c-ecfc-4725-831c-1a17754b526a" providerId="ADAL" clId="{FD316DED-9BC7-3044-BBAD-51E45CC22488}" dt="2025-04-08T12:54:40.822" v="24" actId="14100"/>
            <ac:picMkLst>
              <pc:docMk/>
              <pc:sldMasterMk cId="2934933602" sldId="2147483660"/>
              <pc:sldLayoutMk cId="2080906191" sldId="2147483661"/>
              <ac:picMk id="6" creationId="{569389E9-A139-349B-C767-5DCEA4B87B65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BECE5366-D1C9-CC4C-A84C-6A1538715C6D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Lucida Sans" panose="020B0602030504020204" pitchFamily="34" charset="77"/>
              </a:defRPr>
            </a:lvl1pPr>
          </a:lstStyle>
          <a:p>
            <a:fld id="{218C8934-3BC4-8546-97F7-B3C25710E6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Lucida Sans" panose="020B0602030504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9389E9-A139-349B-C767-5DCEA4B87B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452" y="-69573"/>
            <a:ext cx="12401856" cy="6976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7383" y="424178"/>
            <a:ext cx="6291470" cy="3130769"/>
          </a:xfrm>
        </p:spPr>
        <p:txBody>
          <a:bodyPr anchor="b">
            <a:normAutofit/>
          </a:bodyPr>
          <a:lstStyle>
            <a:lvl1pPr algn="l">
              <a:defRPr sz="5400" b="0" i="0">
                <a:solidFill>
                  <a:srgbClr val="003493"/>
                </a:solidFill>
                <a:effectLst/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382" y="3761063"/>
            <a:ext cx="7209006" cy="2033449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Lucida Sans" panose="020B06020305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b="0" i="0">
                <a:effectLst/>
                <a:latin typeface="Lucida Sans" panose="020B0602030504020204" pitchFamily="34" charset="77"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 b="0" i="0">
                <a:effectLst/>
                <a:latin typeface="Lucida Sans" panose="020B0602030504020204" pitchFamily="34" charset="77"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 b="0" i="0">
                <a:effectLst/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ucida Sans" panose="020B0602030504020204" pitchFamily="34" charset="77"/>
              </a:defRPr>
            </a:lvl1pPr>
            <a:lvl2pPr>
              <a:defRPr sz="2800" b="0" i="0">
                <a:latin typeface="Lucida Sans" panose="020B0602030504020204" pitchFamily="34" charset="77"/>
              </a:defRPr>
            </a:lvl2pPr>
            <a:lvl3pPr>
              <a:defRPr sz="2400" b="0" i="0">
                <a:latin typeface="Lucida Sans" panose="020B0602030504020204" pitchFamily="34" charset="77"/>
              </a:defRPr>
            </a:lvl3pPr>
            <a:lvl4pPr>
              <a:defRPr sz="2000" b="0" i="0">
                <a:latin typeface="Lucida Sans" panose="020B0602030504020204" pitchFamily="34" charset="77"/>
              </a:defRPr>
            </a:lvl4pPr>
            <a:lvl5pPr>
              <a:defRPr sz="2000" b="0" i="0">
                <a:latin typeface="Lucida Sans" panose="020B0602030504020204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ucida Sans" panose="020B06020305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7DAC596B-4AE8-4712-B308-997991F60E70}" type="datetimeFigureOut">
              <a:rPr lang="en-US" smtClean="0"/>
              <a:pPr/>
              <a:t>4/8/25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i="0" kern="1200">
          <a:solidFill>
            <a:schemeClr val="tx2"/>
          </a:solidFill>
          <a:effectLst/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dirty="0" smtClean="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effectLst/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836368"/>
            <a:ext cx="75331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en-US" sz="3600" b="1" dirty="0">
                <a:latin typeface="Lucida Sans" panose="020B0602030504020204" pitchFamily="34" charset="77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If you are not able to use a USB drive, make alternate arrangements with your Session Chair. You will not be able to use your own laptop and need to use the conference-provided laptop.</a:t>
            </a:r>
          </a:p>
          <a:p>
            <a:pPr rtl="0"/>
            <a:endParaRPr lang="en-US" dirty="0">
              <a:solidFill>
                <a:schemeClr val="bg2">
                  <a:lumMod val="10000"/>
                </a:schemeClr>
              </a:solidFill>
              <a:latin typeface="Lucida Sans" panose="020B0602030504020204" pitchFamily="34" charset="77"/>
            </a:endParaRP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Please delete this slide before you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present at the meeting by selecting it </a:t>
            </a:r>
          </a:p>
          <a:p>
            <a:pPr rt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Lucida Sans" panose="020B0602030504020204" pitchFamily="34" charset="77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2114484"/>
            <a:ext cx="2867580" cy="1243832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Lucida Sans" panose="020B0602030504020204" pitchFamily="34" charset="77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54" y="1209322"/>
            <a:ext cx="9154391" cy="2895086"/>
          </a:xfrm>
        </p:spPr>
        <p:txBody>
          <a:bodyPr>
            <a:normAutofit/>
          </a:bodyPr>
          <a:lstStyle/>
          <a:p>
            <a: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  <a:t>Title Of </a:t>
            </a:r>
            <a:b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54" y="4104409"/>
            <a:ext cx="6611070" cy="1544269"/>
          </a:xfrm>
        </p:spPr>
        <p:txBody>
          <a:bodyPr>
            <a:normAutofit/>
          </a:bodyPr>
          <a:lstStyle/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Name of Presenter</a:t>
            </a:r>
          </a:p>
          <a:p>
            <a:r>
              <a:rPr lang="en-US" sz="2400" dirty="0">
                <a:ea typeface="Tahoma" panose="020B0604030504040204" pitchFamily="34" charset="0"/>
                <a:cs typeface="Tahoma" panose="020B0604030504040204" pitchFamily="34" charset="0"/>
              </a:rPr>
              <a:t>Title of Presenter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528" y="582747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Lucida Sans" panose="020B0602030504020204" pitchFamily="34" charset="77"/>
              </a:rPr>
              <a:t>Place logo </a:t>
            </a:r>
            <a:br>
              <a:rPr lang="en-US" sz="1400" dirty="0">
                <a:latin typeface="Lucida Sans" panose="020B0602030504020204" pitchFamily="34" charset="77"/>
              </a:rPr>
            </a:br>
            <a:r>
              <a:rPr lang="en-US" sz="14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Place logo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393</TotalTime>
  <Words>119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Sans</vt:lpstr>
      <vt:lpstr>Tahoma</vt:lpstr>
      <vt:lpstr>Wingdings</vt:lpstr>
      <vt:lpstr>ANS 16x9_02_ NEW</vt:lpstr>
      <vt:lpstr>PowerPoint Presentation</vt:lpstr>
      <vt:lpstr>Title Of 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34</cp:revision>
  <dcterms:created xsi:type="dcterms:W3CDTF">2017-01-30T20:04:56Z</dcterms:created>
  <dcterms:modified xsi:type="dcterms:W3CDTF">2025-04-08T12:55:40Z</dcterms:modified>
</cp:coreProperties>
</file>