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71A"/>
    <a:srgbClr val="282541"/>
    <a:srgbClr val="1E1E31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2FA89-2BA4-414B-84F1-C97CCA98B617}" v="3" dt="2024-08-27T20:03:52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5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jumping over a cliff&#10;&#10;Description automatically generated">
            <a:extLst>
              <a:ext uri="{FF2B5EF4-FFF2-40B4-BE49-F238E27FC236}">
                <a16:creationId xmlns:a16="http://schemas.microsoft.com/office/drawing/2014/main" id="{905A3648-3C5D-843E-E609-9ADCA4F741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14801" r="3809" b="7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2129" y="376518"/>
            <a:ext cx="4932408" cy="3307976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12741" y="4276166"/>
            <a:ext cx="3998259" cy="177501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C7530-B772-A5BD-1AF7-99FD4EE55C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489605"/>
            <a:ext cx="1967497" cy="967991"/>
          </a:xfrm>
          <a:prstGeom prst="rect">
            <a:avLst/>
          </a:prstGeom>
        </p:spPr>
      </p:pic>
      <p:pic>
        <p:nvPicPr>
          <p:cNvPr id="12" name="Picture 11" descr="A black background with white text and palm trees&#10;&#10;Description automatically generated">
            <a:extLst>
              <a:ext uri="{FF2B5EF4-FFF2-40B4-BE49-F238E27FC236}">
                <a16:creationId xmlns:a16="http://schemas.microsoft.com/office/drawing/2014/main" id="{FD72CD90-340A-6548-3B11-D5276EEA8A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9" y="753035"/>
            <a:ext cx="4770094" cy="199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4/7/25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4/7/25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4/7/25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4212" y="1"/>
            <a:ext cx="5387788" cy="3926540"/>
          </a:xfrm>
        </p:spPr>
        <p:txBody>
          <a:bodyPr anchor="ctr">
            <a:normAutofit/>
          </a:bodyPr>
          <a:lstStyle/>
          <a:p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63118" y="4235824"/>
            <a:ext cx="4166908" cy="1371600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0867" y="5729945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268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2025-04-07T13:49:51Z</dcterms:modified>
</cp:coreProperties>
</file>