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"/>
  </p:notesMasterIdLst>
  <p:sldIdLst>
    <p:sldId id="258" r:id="rId3"/>
    <p:sldId id="256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 Bogardus" initials="JB" lastIdx="2" clrIdx="0">
    <p:extLst>
      <p:ext uri="{19B8F6BF-5375-455C-9EA6-DF929625EA0E}">
        <p15:presenceInfo xmlns:p15="http://schemas.microsoft.com/office/powerpoint/2012/main" userId="S::jbogardus@ans.org::f4e9cb4c-ecfc-4725-831c-1a17754b526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71A"/>
    <a:srgbClr val="282541"/>
    <a:srgbClr val="1E1E31"/>
    <a:srgbClr val="004B98"/>
    <a:srgbClr val="003493"/>
    <a:srgbClr val="BE3636"/>
    <a:srgbClr val="576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92FA89-2BA4-414B-84F1-C97CCA98B617}" v="3" dt="2024-08-27T20:03:52.0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4" autoAdjust="0"/>
    <p:restoredTop sz="96327"/>
  </p:normalViewPr>
  <p:slideViewPr>
    <p:cSldViewPr snapToGrid="0" showGuides="1">
      <p:cViewPr varScale="1">
        <p:scale>
          <a:sx n="123" d="100"/>
          <a:sy n="123" d="100"/>
        </p:scale>
        <p:origin x="51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5A6E9-C7F6-A94D-86A0-DC80ECEB71E8}" type="datetimeFigureOut">
              <a:rPr lang="en-US" smtClean="0"/>
              <a:t>4/7/25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C1FB9-6F41-C646-AA47-60611460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9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jumping over a cliff&#10;&#10;Description automatically generated">
            <a:extLst>
              <a:ext uri="{FF2B5EF4-FFF2-40B4-BE49-F238E27FC236}">
                <a16:creationId xmlns:a16="http://schemas.microsoft.com/office/drawing/2014/main" id="{905A3648-3C5D-843E-E609-9ADCA4F741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" t="14801" r="3809" b="78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2129" y="376518"/>
            <a:ext cx="4932408" cy="3307976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12741" y="4276166"/>
            <a:ext cx="3998259" cy="177501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4/7/25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65C7530-B772-A5BD-1AF7-99FD4EE55C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89605"/>
            <a:ext cx="1967497" cy="967991"/>
          </a:xfrm>
          <a:prstGeom prst="rect">
            <a:avLst/>
          </a:prstGeom>
        </p:spPr>
      </p:pic>
      <p:pic>
        <p:nvPicPr>
          <p:cNvPr id="12" name="Picture 11" descr="A black background with white text and palm trees&#10;&#10;Description automatically generated">
            <a:extLst>
              <a:ext uri="{FF2B5EF4-FFF2-40B4-BE49-F238E27FC236}">
                <a16:creationId xmlns:a16="http://schemas.microsoft.com/office/drawing/2014/main" id="{FD72CD90-340A-6548-3B11-D5276EEA8A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9" y="753035"/>
            <a:ext cx="4770094" cy="199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87050940-D8E5-F451-EF27-9D671B8CD829}"/>
              </a:ext>
            </a:extLst>
          </p:cNvPr>
          <p:cNvSpPr/>
          <p:nvPr userDrawn="1"/>
        </p:nvSpPr>
        <p:spPr>
          <a:xfrm>
            <a:off x="-3400926" y="-1090866"/>
            <a:ext cx="9099406" cy="9912096"/>
          </a:xfrm>
          <a:prstGeom prst="ellipse">
            <a:avLst/>
          </a:prstGeom>
          <a:blipFill dpi="0" rotWithShape="1">
            <a:blip r:embed="rId2"/>
            <a:srcRect/>
            <a:stretch>
              <a:fillRect l="37375" t="4099" r="-375" b="1290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99963F-D8E4-0849-A180-E3D840C9BD31}"/>
              </a:ext>
            </a:extLst>
          </p:cNvPr>
          <p:cNvSpPr/>
          <p:nvPr userDrawn="1"/>
        </p:nvSpPr>
        <p:spPr>
          <a:xfrm>
            <a:off x="2864224" y="0"/>
            <a:ext cx="9327776" cy="6858000"/>
          </a:xfrm>
          <a:prstGeom prst="rect">
            <a:avLst/>
          </a:prstGeom>
          <a:gradFill flip="none" rotWithShape="1">
            <a:gsLst>
              <a:gs pos="30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2">
                  <a:lumMod val="14000"/>
                  <a:lumOff val="86000"/>
                </a:schemeClr>
              </a:gs>
            </a:gsLst>
            <a:lin ang="19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8480" y="1547673"/>
            <a:ext cx="6493519" cy="3213847"/>
          </a:xfrm>
        </p:spPr>
        <p:txBody>
          <a:bodyPr anchor="b">
            <a:normAutofit/>
          </a:bodyPr>
          <a:lstStyle>
            <a:lvl1pPr algn="l">
              <a:defRPr sz="7200" b="1" i="0">
                <a:solidFill>
                  <a:srgbClr val="004B98"/>
                </a:solidFill>
                <a:effectLst/>
                <a:latin typeface="Franklin Gothic Demi Cond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179" y="4976673"/>
            <a:ext cx="4398123" cy="1867368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bg2">
                    <a:lumMod val="10000"/>
                  </a:schemeClr>
                </a:solidFill>
                <a:effectLst/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23E211-EA56-89A0-3924-AE2076461D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3651" y="331712"/>
            <a:ext cx="6849979" cy="88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4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B5ADA29-29F4-5D45-9563-67F92E85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BBBB0095-2F5A-494C-8CA2-A6C4638EB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4/7/25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CDDB342-D2DD-6B40-AD2A-E7E523943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364086E-566C-E542-8E7A-FED0A4C7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8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0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4/7/25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7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4/7/25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2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4/7/25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7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4/7/25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4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4/7/25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0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5000"/>
              </a:lnSpc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7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4/7/25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0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3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13462FD-6242-4F4B-AF93-9C3C5884C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4/7/25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5A9147D-DC56-684C-A23C-A9D29C61E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252EFE-A527-1F46-B353-FFBBC9E39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3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6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4/7/25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1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4/7/25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4/7/25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4/7/25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4/7/25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4/7/25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6005" y="6294637"/>
            <a:ext cx="1204551" cy="4434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23" y="1825625"/>
            <a:ext cx="11214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4/7/25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8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3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8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23" y="1825625"/>
            <a:ext cx="11214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4/7/25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8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5E8D9-877A-284E-AF28-F1042FF97C0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7304" y="6330943"/>
            <a:ext cx="1105724" cy="3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1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8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usb drive&#10;&#10;Description automatically generated with medium confidence">
            <a:extLst>
              <a:ext uri="{FF2B5EF4-FFF2-40B4-BE49-F238E27FC236}">
                <a16:creationId xmlns:a16="http://schemas.microsoft.com/office/drawing/2014/main" id="{22BE7504-0F73-4CB2-5144-D81A455EE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3" b="6081"/>
          <a:stretch/>
        </p:blipFill>
        <p:spPr>
          <a:xfrm>
            <a:off x="5403745" y="4247910"/>
            <a:ext cx="6799830" cy="24799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FD9B3AC-B648-A7FA-8B86-2B062A5E1E3D}"/>
              </a:ext>
            </a:extLst>
          </p:cNvPr>
          <p:cNvSpPr txBox="1"/>
          <p:nvPr/>
        </p:nvSpPr>
        <p:spPr>
          <a:xfrm>
            <a:off x="441807" y="1666262"/>
            <a:ext cx="75331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Bring your slide presentation on a USB drive to be connected to the session room laptop.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563B70-446D-2DE8-6D27-26974FE8FA61}"/>
              </a:ext>
            </a:extLst>
          </p:cNvPr>
          <p:cNvSpPr txBox="1"/>
          <p:nvPr/>
        </p:nvSpPr>
        <p:spPr>
          <a:xfrm>
            <a:off x="534407" y="3983584"/>
            <a:ext cx="629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If you are not able to use a USB drive, make alternate arrangements with your Session Chair. You will not be able to use your own laptop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 need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use the conference-provided laptop.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Please delete this slide before you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 at the meeting by selecting it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 the left sidebar and clicking delete.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6C300F-2F6A-B367-83AB-9AF97D922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2116" y="1909111"/>
            <a:ext cx="2867580" cy="1696144"/>
          </a:xfrm>
          <a:prstGeom prst="rect">
            <a:avLst/>
          </a:prstGeom>
        </p:spPr>
      </p:pic>
      <p:sp>
        <p:nvSpPr>
          <p:cNvPr id="30" name="Pentagon 29">
            <a:extLst>
              <a:ext uri="{FF2B5EF4-FFF2-40B4-BE49-F238E27FC236}">
                <a16:creationId xmlns:a16="http://schemas.microsoft.com/office/drawing/2014/main" id="{E7CB2737-75C9-2261-857C-32E006D85EE3}"/>
              </a:ext>
            </a:extLst>
          </p:cNvPr>
          <p:cNvSpPr/>
          <p:nvPr/>
        </p:nvSpPr>
        <p:spPr>
          <a:xfrm>
            <a:off x="0" y="341907"/>
            <a:ext cx="4919241" cy="119219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3DFEEC-2546-6343-9CA9-8351354AFAAF}"/>
              </a:ext>
            </a:extLst>
          </p:cNvPr>
          <p:cNvSpPr txBox="1"/>
          <p:nvPr/>
        </p:nvSpPr>
        <p:spPr>
          <a:xfrm>
            <a:off x="441807" y="492379"/>
            <a:ext cx="5162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REMINDER: </a:t>
            </a:r>
          </a:p>
        </p:txBody>
      </p:sp>
      <p:sp>
        <p:nvSpPr>
          <p:cNvPr id="31" name="Chevron 30">
            <a:extLst>
              <a:ext uri="{FF2B5EF4-FFF2-40B4-BE49-F238E27FC236}">
                <a16:creationId xmlns:a16="http://schemas.microsoft.com/office/drawing/2014/main" id="{CA67F5BE-8CE3-136F-DD2C-46B8499AB334}"/>
              </a:ext>
            </a:extLst>
          </p:cNvPr>
          <p:cNvSpPr/>
          <p:nvPr/>
        </p:nvSpPr>
        <p:spPr>
          <a:xfrm>
            <a:off x="4815068" y="341907"/>
            <a:ext cx="1099595" cy="1192192"/>
          </a:xfrm>
          <a:prstGeom prst="chevron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Chevron 32">
            <a:extLst>
              <a:ext uri="{FF2B5EF4-FFF2-40B4-BE49-F238E27FC236}">
                <a16:creationId xmlns:a16="http://schemas.microsoft.com/office/drawing/2014/main" id="{C9503F3E-D4EA-FC55-5027-4330FF7CE782}"/>
              </a:ext>
            </a:extLst>
          </p:cNvPr>
          <p:cNvSpPr/>
          <p:nvPr/>
        </p:nvSpPr>
        <p:spPr>
          <a:xfrm>
            <a:off x="5729468" y="341907"/>
            <a:ext cx="1099595" cy="1192192"/>
          </a:xfrm>
          <a:prstGeom prst="chevron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8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212" y="1"/>
            <a:ext cx="5387788" cy="3926540"/>
          </a:xfrm>
        </p:spPr>
        <p:txBody>
          <a:bodyPr anchor="ctr">
            <a:normAutofit/>
          </a:bodyPr>
          <a:lstStyle/>
          <a:p>
            <a:r>
              <a:rPr lang="en-US" sz="5600" b="1" dirty="0">
                <a:solidFill>
                  <a:schemeClr val="bg2">
                    <a:lumMod val="10000"/>
                  </a:schemeClr>
                </a:solidFill>
                <a:effectLst/>
              </a:rPr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3118" y="4235824"/>
            <a:ext cx="4166908" cy="1371600"/>
          </a:xfrm>
        </p:spPr>
        <p:txBody>
          <a:bodyPr>
            <a:normAutofit/>
          </a:bodyPr>
          <a:lstStyle/>
          <a:p>
            <a:pPr algn="r"/>
            <a:r>
              <a:rPr lang="en-US" sz="2400" dirty="0">
                <a:effectLst/>
              </a:rPr>
              <a:t>Name of Presenter </a:t>
            </a:r>
          </a:p>
          <a:p>
            <a:pPr algn="r"/>
            <a:r>
              <a:rPr lang="en-US" sz="2000" i="1" dirty="0">
                <a:effectLst/>
              </a:rPr>
              <a:t>Title of Presenter</a:t>
            </a:r>
            <a:endParaRPr lang="en-US" sz="2400" i="1" dirty="0"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70867" y="5729945"/>
            <a:ext cx="1845331" cy="7681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Place logo </a:t>
            </a:r>
            <a:br>
              <a:rPr lang="en-US" sz="1400" dirty="0"/>
            </a:br>
            <a:r>
              <a:rPr lang="en-US" sz="14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40831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Slide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8143" y="5992481"/>
            <a:ext cx="1534722" cy="6388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Place logo </a:t>
            </a:r>
            <a:br>
              <a:rPr lang="en-US" sz="1200" dirty="0"/>
            </a:br>
            <a:r>
              <a:rPr lang="en-US" sz="12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6231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NS 16x9_02_ NEW">
  <a:themeElements>
    <a:clrScheme name="ANS_2017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NS 16x9_02_ NEW">
  <a:themeElements>
    <a:clrScheme name="ANS_2017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ANS 16x9_02_ NEW</Template>
  <TotalTime>268</TotalTime>
  <Words>118</Words>
  <Application>Microsoft Macintosh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Franklin Gothic Demi Cond</vt:lpstr>
      <vt:lpstr>Franklin Gothic Medium</vt:lpstr>
      <vt:lpstr>Wingdings</vt:lpstr>
      <vt:lpstr>ANS 16x9_02_ NEW</vt:lpstr>
      <vt:lpstr>1_ANS 16x9_02_ NEW</vt:lpstr>
      <vt:lpstr>PowerPoint Presentation</vt:lpstr>
      <vt:lpstr>Title of Presentation</vt:lpstr>
      <vt:lpstr>Text Slide Sample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Gravley</dc:creator>
  <cp:lastModifiedBy>Jay Bogardus</cp:lastModifiedBy>
  <cp:revision>31</cp:revision>
  <dcterms:created xsi:type="dcterms:W3CDTF">2017-01-30T20:04:56Z</dcterms:created>
  <dcterms:modified xsi:type="dcterms:W3CDTF">2025-04-07T13:49:51Z</dcterms:modified>
</cp:coreProperties>
</file>