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  <a:srgbClr val="FFFFFF"/>
    <a:srgbClr val="2F5496"/>
    <a:srgbClr val="D39F10"/>
    <a:srgbClr val="FFDA27"/>
    <a:srgbClr val="BE3636"/>
    <a:srgbClr val="576031"/>
    <a:srgbClr val="003493"/>
    <a:srgbClr val="004B98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0E5EC-7A03-C640-BC2F-3190FC27BB4D}" v="134" dt="2025-02-21T16:42:58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9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AB30E5EC-7A03-C640-BC2F-3190FC27BB4D}"/>
    <pc:docChg chg="undo redo custSel modSld modMainMaster modNotesMaster">
      <pc:chgData name="Jay Bogardus" userId="f4e9cb4c-ecfc-4725-831c-1a17754b526a" providerId="ADAL" clId="{AB30E5EC-7A03-C640-BC2F-3190FC27BB4D}" dt="2025-02-25T20:43:04.497" v="337" actId="1076"/>
      <pc:docMkLst>
        <pc:docMk/>
      </pc:docMkLst>
      <pc:sldChg chg="modSp mod">
        <pc:chgData name="Jay Bogardus" userId="f4e9cb4c-ecfc-4725-831c-1a17754b526a" providerId="ADAL" clId="{AB30E5EC-7A03-C640-BC2F-3190FC27BB4D}" dt="2025-02-21T16:39:49.500" v="312"/>
        <pc:sldMkLst>
          <pc:docMk/>
          <pc:sldMk cId="4083143246" sldId="256"/>
        </pc:sldMkLst>
        <pc:spChg chg="mod">
          <ac:chgData name="Jay Bogardus" userId="f4e9cb4c-ecfc-4725-831c-1a17754b526a" providerId="ADAL" clId="{AB30E5EC-7A03-C640-BC2F-3190FC27BB4D}" dt="2025-02-21T16:39:49.500" v="312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9.500" v="312"/>
          <ac:spMkLst>
            <pc:docMk/>
            <pc:sldMk cId="4083143246" sldId="256"/>
            <ac:spMk id="3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k cId="4083143246" sldId="256"/>
            <ac:spMk id="8" creationId="{00000000-0000-0000-0000-000000000000}"/>
          </ac:spMkLst>
        </pc:spChg>
      </pc:sldChg>
      <pc:sldChg chg="modSp mod">
        <pc:chgData name="Jay Bogardus" userId="f4e9cb4c-ecfc-4725-831c-1a17754b526a" providerId="ADAL" clId="{AB30E5EC-7A03-C640-BC2F-3190FC27BB4D}" dt="2025-02-21T16:40:26.720" v="317" actId="255"/>
        <pc:sldMkLst>
          <pc:docMk/>
          <pc:sldMk cId="623102026" sldId="257"/>
        </pc:sldMkLst>
        <pc:spChg chg="mod">
          <ac:chgData name="Jay Bogardus" userId="f4e9cb4c-ecfc-4725-831c-1a17754b526a" providerId="ADAL" clId="{AB30E5EC-7A03-C640-BC2F-3190FC27BB4D}" dt="2025-02-21T16:40:26.720" v="317" actId="255"/>
          <ac:spMkLst>
            <pc:docMk/>
            <pc:sldMk cId="623102026" sldId="257"/>
            <ac:spMk id="2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k cId="623102026" sldId="257"/>
            <ac:spMk id="3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k cId="623102026" sldId="257"/>
            <ac:spMk id="4" creationId="{00000000-0000-0000-0000-000000000000}"/>
          </ac:spMkLst>
        </pc:spChg>
      </pc:sldChg>
      <pc:sldChg chg="modSp mod">
        <pc:chgData name="Jay Bogardus" userId="f4e9cb4c-ecfc-4725-831c-1a17754b526a" providerId="ADAL" clId="{AB30E5EC-7A03-C640-BC2F-3190FC27BB4D}" dt="2025-02-25T20:43:04.497" v="337" actId="1076"/>
        <pc:sldMkLst>
          <pc:docMk/>
          <pc:sldMk cId="4229873814" sldId="258"/>
        </pc:sldMkLst>
        <pc:spChg chg="mod">
          <ac:chgData name="Jay Bogardus" userId="f4e9cb4c-ecfc-4725-831c-1a17754b526a" providerId="ADAL" clId="{AB30E5EC-7A03-C640-BC2F-3190FC27BB4D}" dt="2025-02-21T16:41:08" v="320" actId="255"/>
          <ac:spMkLst>
            <pc:docMk/>
            <pc:sldMk cId="4229873814" sldId="258"/>
            <ac:spMk id="2" creationId="{BD563B70-446D-2DE8-6D27-26974FE8FA61}"/>
          </ac:spMkLst>
        </pc:spChg>
        <pc:spChg chg="mod">
          <ac:chgData name="Jay Bogardus" userId="f4e9cb4c-ecfc-4725-831c-1a17754b526a" providerId="ADAL" clId="{AB30E5EC-7A03-C640-BC2F-3190FC27BB4D}" dt="2025-02-25T20:43:04.497" v="337" actId="1076"/>
          <ac:spMkLst>
            <pc:docMk/>
            <pc:sldMk cId="4229873814" sldId="258"/>
            <ac:spMk id="22" creationId="{FFD9B3AC-B648-A7FA-8B86-2B062A5E1E3D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k cId="4229873814" sldId="258"/>
            <ac:spMk id="28" creationId="{ED3DFEEC-2546-6343-9CA9-8351354AFAAF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k cId="4229873814" sldId="258"/>
            <ac:spMk id="30" creationId="{E7CB2737-75C9-2261-857C-32E006D85EE3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k cId="4229873814" sldId="258"/>
            <ac:spMk id="31" creationId="{CA67F5BE-8CE3-136F-DD2C-46B8499AB334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k cId="4229873814" sldId="258"/>
            <ac:spMk id="33" creationId="{C9503F3E-D4EA-FC55-5027-4330FF7CE782}"/>
          </ac:spMkLst>
        </pc:spChg>
        <pc:picChg chg="mod">
          <ac:chgData name="Jay Bogardus" userId="f4e9cb4c-ecfc-4725-831c-1a17754b526a" providerId="ADAL" clId="{AB30E5EC-7A03-C640-BC2F-3190FC27BB4D}" dt="2025-02-18T14:32:52.728" v="275" actId="14826"/>
          <ac:picMkLst>
            <pc:docMk/>
            <pc:sldMk cId="4229873814" sldId="258"/>
            <ac:picMk id="26" creationId="{0D6C300F-2F6A-B367-83AB-9AF97D9222A6}"/>
          </ac:picMkLst>
        </pc:picChg>
      </pc:sldChg>
      <pc:sldMasterChg chg="modSp modSldLayout">
        <pc:chgData name="Jay Bogardus" userId="f4e9cb4c-ecfc-4725-831c-1a17754b526a" providerId="ADAL" clId="{AB30E5EC-7A03-C640-BC2F-3190FC27BB4D}" dt="2025-02-21T16:42:58.460" v="336" actId="207"/>
        <pc:sldMasterMkLst>
          <pc:docMk/>
          <pc:sldMasterMk cId="2934933602" sldId="2147483660"/>
        </pc:sldMasterMkLst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asterMk cId="2934933602" sldId="2147483660"/>
            <ac:spMk id="2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asterMk cId="2934933602" sldId="2147483660"/>
            <ac:spMk id="3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asterMk cId="2934933602" sldId="2147483660"/>
            <ac:spMk id="4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asterMk cId="2934933602" sldId="2147483660"/>
            <ac:spMk id="5" creationId="{00000000-0000-0000-0000-000000000000}"/>
          </ac:spMkLst>
        </pc:spChg>
        <pc:spChg chg="mod">
          <ac:chgData name="Jay Bogardus" userId="f4e9cb4c-ecfc-4725-831c-1a17754b526a" providerId="ADAL" clId="{AB30E5EC-7A03-C640-BC2F-3190FC27BB4D}" dt="2025-02-21T16:39:43.448" v="311"/>
          <ac:spMkLst>
            <pc:docMk/>
            <pc:sldMasterMk cId="2934933602" sldId="2147483660"/>
            <ac:spMk id="6" creationId="{00000000-0000-0000-0000-000000000000}"/>
          </ac:spMkLst>
        </pc:spChg>
        <pc:sldLayoutChg chg="addSp delSp modSp mod setBg">
          <pc:chgData name="Jay Bogardus" userId="f4e9cb4c-ecfc-4725-831c-1a17754b526a" providerId="ADAL" clId="{AB30E5EC-7A03-C640-BC2F-3190FC27BB4D}" dt="2025-02-21T16:42:58.460" v="336" actId="207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AB30E5EC-7A03-C640-BC2F-3190FC27BB4D}" dt="2025-02-21T16:42:42.554" v="333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42:58.460" v="336" actId="207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picChg chg="add mod">
            <ac:chgData name="Jay Bogardus" userId="f4e9cb4c-ecfc-4725-831c-1a17754b526a" providerId="ADAL" clId="{AB30E5EC-7A03-C640-BC2F-3190FC27BB4D}" dt="2025-02-21T16:37:54.479" v="301" actId="167"/>
            <ac:picMkLst>
              <pc:docMk/>
              <pc:sldMasterMk cId="2934933602" sldId="2147483660"/>
              <pc:sldLayoutMk cId="2080906191" sldId="2147483661"/>
              <ac:picMk id="6" creationId="{569389E9-A139-349B-C767-5DCEA4B87B65}"/>
            </ac:picMkLst>
          </pc:picChg>
        </pc:sldLayoutChg>
        <pc:sldLayoutChg chg="modSp">
          <pc:chgData name="Jay Bogardus" userId="f4e9cb4c-ecfc-4725-831c-1a17754b526a" providerId="ADAL" clId="{AB30E5EC-7A03-C640-BC2F-3190FC27BB4D}" dt="2025-02-21T16:39:43.448" v="311"/>
          <pc:sldLayoutMkLst>
            <pc:docMk/>
            <pc:sldMasterMk cId="2934933602" sldId="2147483660"/>
            <pc:sldLayoutMk cId="3608774647" sldId="2147483662"/>
          </pc:sldLayoutMkLst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608774647" sldId="2147483662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608774647" sldId="2147483662"/>
              <ac:spMk id="15" creationId="{1B5ADA29-29F4-5D45-9563-67F92E85D77C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608774647" sldId="2147483662"/>
              <ac:spMk id="19" creationId="{BBBB0095-2F5A-494C-8CA2-A6C4638EB37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608774647" sldId="2147483662"/>
              <ac:spMk id="20" creationId="{6CDDB342-D2DD-6B40-AD2A-E7E523943F0D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608774647" sldId="2147483662"/>
              <ac:spMk id="21" creationId="{E364086E-566C-E542-8E7A-FED0A4C769AE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1:38.274" v="323" actId="255"/>
          <pc:sldLayoutMkLst>
            <pc:docMk/>
            <pc:sldMasterMk cId="2934933602" sldId="2147483660"/>
            <pc:sldLayoutMk cId="3514161748" sldId="2147483663"/>
          </pc:sldLayoutMkLst>
          <pc:spChg chg="mod">
            <ac:chgData name="Jay Bogardus" userId="f4e9cb4c-ecfc-4725-831c-1a17754b526a" providerId="ADAL" clId="{AB30E5EC-7A03-C640-BC2F-3190FC27BB4D}" dt="2025-02-21T16:41:38.274" v="323" actId="255"/>
            <ac:spMkLst>
              <pc:docMk/>
              <pc:sldMasterMk cId="2934933602" sldId="2147483660"/>
              <pc:sldLayoutMk cId="3514161748" sldId="2147483663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514161748" sldId="2147483663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514161748" sldId="2147483663"/>
              <ac:spMk id="4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514161748" sldId="2147483663"/>
              <ac:spMk id="5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514161748" sldId="2147483663"/>
              <ac:spMk id="6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1:49.855" v="324" actId="113"/>
          <pc:sldLayoutMkLst>
            <pc:docMk/>
            <pc:sldMasterMk cId="2934933602" sldId="2147483660"/>
            <pc:sldLayoutMk cId="4172919739" sldId="2147483664"/>
          </pc:sldLayoutMkLst>
          <pc:spChg chg="mod">
            <ac:chgData name="Jay Bogardus" userId="f4e9cb4c-ecfc-4725-831c-1a17754b526a" providerId="ADAL" clId="{AB30E5EC-7A03-C640-BC2F-3190FC27BB4D}" dt="2025-02-21T16:41:49.855" v="324" actId="113"/>
            <ac:spMkLst>
              <pc:docMk/>
              <pc:sldMasterMk cId="2934933602" sldId="2147483660"/>
              <pc:sldLayoutMk cId="4172919739" sldId="2147483664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172919739" sldId="2147483664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172919739" sldId="2147483664"/>
              <ac:spMk id="4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172919739" sldId="2147483664"/>
              <ac:spMk id="5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172919739" sldId="2147483664"/>
              <ac:spMk id="6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172919739" sldId="2147483664"/>
              <ac:spMk id="7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1:53.809" v="325" actId="113"/>
          <pc:sldLayoutMkLst>
            <pc:docMk/>
            <pc:sldMasterMk cId="2934933602" sldId="2147483660"/>
            <pc:sldLayoutMk cId="423826497" sldId="2147483665"/>
          </pc:sldLayoutMkLst>
          <pc:spChg chg="mod">
            <ac:chgData name="Jay Bogardus" userId="f4e9cb4c-ecfc-4725-831c-1a17754b526a" providerId="ADAL" clId="{AB30E5EC-7A03-C640-BC2F-3190FC27BB4D}" dt="2025-02-21T16:41:53.809" v="325" actId="113"/>
            <ac:spMkLst>
              <pc:docMk/>
              <pc:sldMasterMk cId="2934933602" sldId="2147483660"/>
              <pc:sldLayoutMk cId="423826497" sldId="2147483665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3826497" sldId="2147483665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3826497" sldId="2147483665"/>
              <ac:spMk id="4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3826497" sldId="2147483665"/>
              <ac:spMk id="5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3826497" sldId="2147483665"/>
              <ac:spMk id="6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3826497" sldId="2147483665"/>
              <ac:spMk id="7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3826497" sldId="2147483665"/>
              <ac:spMk id="8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3826497" sldId="2147483665"/>
              <ac:spMk id="9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1:57.761" v="326" actId="113"/>
          <pc:sldLayoutMkLst>
            <pc:docMk/>
            <pc:sldMasterMk cId="2934933602" sldId="2147483660"/>
            <pc:sldLayoutMk cId="2498374568" sldId="2147483666"/>
          </pc:sldLayoutMkLst>
          <pc:spChg chg="mod">
            <ac:chgData name="Jay Bogardus" userId="f4e9cb4c-ecfc-4725-831c-1a17754b526a" providerId="ADAL" clId="{AB30E5EC-7A03-C640-BC2F-3190FC27BB4D}" dt="2025-02-21T16:41:57.761" v="326" actId="113"/>
            <ac:spMkLst>
              <pc:docMk/>
              <pc:sldMasterMk cId="2934933602" sldId="2147483660"/>
              <pc:sldLayoutMk cId="2498374568" sldId="2147483666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2498374568" sldId="2147483666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2498374568" sldId="2147483666"/>
              <ac:spMk id="4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2498374568" sldId="2147483666"/>
              <ac:spMk id="5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39:43.448" v="311"/>
          <pc:sldLayoutMkLst>
            <pc:docMk/>
            <pc:sldMasterMk cId="2934933602" sldId="2147483660"/>
            <pc:sldLayoutMk cId="3798467919" sldId="2147483667"/>
          </pc:sldLayoutMkLst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798467919" sldId="2147483667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798467919" sldId="2147483667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3798467919" sldId="2147483667"/>
              <ac:spMk id="4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2:04.091" v="327" actId="113"/>
          <pc:sldLayoutMkLst>
            <pc:docMk/>
            <pc:sldMasterMk cId="2934933602" sldId="2147483660"/>
            <pc:sldLayoutMk cId="4214995745" sldId="2147483668"/>
          </pc:sldLayoutMkLst>
          <pc:spChg chg="mod">
            <ac:chgData name="Jay Bogardus" userId="f4e9cb4c-ecfc-4725-831c-1a17754b526a" providerId="ADAL" clId="{AB30E5EC-7A03-C640-BC2F-3190FC27BB4D}" dt="2025-02-21T16:42:04.091" v="327" actId="113"/>
            <ac:spMkLst>
              <pc:docMk/>
              <pc:sldMasterMk cId="2934933602" sldId="2147483660"/>
              <pc:sldLayoutMk cId="4214995745" sldId="2147483668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14995745" sldId="2147483668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14995745" sldId="2147483668"/>
              <ac:spMk id="4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14995745" sldId="2147483668"/>
              <ac:spMk id="5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14995745" sldId="2147483668"/>
              <ac:spMk id="6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4214995745" sldId="2147483668"/>
              <ac:spMk id="7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2:09.881" v="328" actId="113"/>
          <pc:sldLayoutMkLst>
            <pc:docMk/>
            <pc:sldMasterMk cId="2934933602" sldId="2147483660"/>
            <pc:sldLayoutMk cId="124681779" sldId="2147483669"/>
          </pc:sldLayoutMkLst>
          <pc:spChg chg="mod">
            <ac:chgData name="Jay Bogardus" userId="f4e9cb4c-ecfc-4725-831c-1a17754b526a" providerId="ADAL" clId="{AB30E5EC-7A03-C640-BC2F-3190FC27BB4D}" dt="2025-02-21T16:42:09.881" v="328" actId="113"/>
            <ac:spMkLst>
              <pc:docMk/>
              <pc:sldMasterMk cId="2934933602" sldId="2147483660"/>
              <pc:sldLayoutMk cId="124681779" sldId="2147483669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124681779" sldId="2147483669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124681779" sldId="2147483669"/>
              <ac:spMk id="4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124681779" sldId="2147483669"/>
              <ac:spMk id="5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124681779" sldId="2147483669"/>
              <ac:spMk id="6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124681779" sldId="2147483669"/>
              <ac:spMk id="7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2:15.270" v="329" actId="113"/>
          <pc:sldLayoutMkLst>
            <pc:docMk/>
            <pc:sldMasterMk cId="2934933602" sldId="2147483660"/>
            <pc:sldLayoutMk cId="899630875" sldId="2147483670"/>
          </pc:sldLayoutMkLst>
          <pc:spChg chg="mod">
            <ac:chgData name="Jay Bogardus" userId="f4e9cb4c-ecfc-4725-831c-1a17754b526a" providerId="ADAL" clId="{AB30E5EC-7A03-C640-BC2F-3190FC27BB4D}" dt="2025-02-21T16:42:15.270" v="329" actId="113"/>
            <ac:spMkLst>
              <pc:docMk/>
              <pc:sldMasterMk cId="2934933602" sldId="2147483660"/>
              <pc:sldLayoutMk cId="899630875" sldId="2147483670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899630875" sldId="2147483670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899630875" sldId="2147483670"/>
              <ac:spMk id="4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899630875" sldId="2147483670"/>
              <ac:spMk id="5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899630875" sldId="2147483670"/>
              <ac:spMk id="6" creationId="{00000000-0000-0000-0000-000000000000}"/>
            </ac:spMkLst>
          </pc:spChg>
        </pc:sldLayoutChg>
        <pc:sldLayoutChg chg="modSp">
          <pc:chgData name="Jay Bogardus" userId="f4e9cb4c-ecfc-4725-831c-1a17754b526a" providerId="ADAL" clId="{AB30E5EC-7A03-C640-BC2F-3190FC27BB4D}" dt="2025-02-21T16:42:21.911" v="331" actId="403"/>
          <pc:sldLayoutMkLst>
            <pc:docMk/>
            <pc:sldMasterMk cId="2934933602" sldId="2147483660"/>
            <pc:sldLayoutMk cId="2660515229" sldId="2147483671"/>
          </pc:sldLayoutMkLst>
          <pc:spChg chg="mod">
            <ac:chgData name="Jay Bogardus" userId="f4e9cb4c-ecfc-4725-831c-1a17754b526a" providerId="ADAL" clId="{AB30E5EC-7A03-C640-BC2F-3190FC27BB4D}" dt="2025-02-21T16:42:21.911" v="331" actId="403"/>
            <ac:spMkLst>
              <pc:docMk/>
              <pc:sldMasterMk cId="2934933602" sldId="2147483660"/>
              <pc:sldLayoutMk cId="2660515229" sldId="214748367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2660515229" sldId="2147483671"/>
              <ac:spMk id="3" creationId="{00000000-0000-0000-0000-000000000000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2660515229" sldId="2147483671"/>
              <ac:spMk id="10" creationId="{513462FD-6242-4F4B-AF93-9C3C5884C0E9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2660515229" sldId="2147483671"/>
              <ac:spMk id="11" creationId="{F5A9147D-DC56-684C-A23C-A9D29C61EC58}"/>
            </ac:spMkLst>
          </pc:spChg>
          <pc:spChg chg="mod">
            <ac:chgData name="Jay Bogardus" userId="f4e9cb4c-ecfc-4725-831c-1a17754b526a" providerId="ADAL" clId="{AB30E5EC-7A03-C640-BC2F-3190FC27BB4D}" dt="2025-02-21T16:39:43.448" v="311"/>
            <ac:spMkLst>
              <pc:docMk/>
              <pc:sldMasterMk cId="2934933602" sldId="2147483660"/>
              <pc:sldLayoutMk cId="2660515229" sldId="2147483671"/>
              <ac:spMk id="12" creationId="{A3252EFE-A527-1F46-B353-FFBBC9E39A7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BECE5366-D1C9-CC4C-A84C-6A1538715C6D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218C8934-3BC4-8546-97F7-B3C25710E6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389E9-A139-349B-C767-5DCEA4B87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" y="0"/>
            <a:ext cx="12185432" cy="685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1939" y="1865352"/>
            <a:ext cx="7209007" cy="3130769"/>
          </a:xfrm>
        </p:spPr>
        <p:txBody>
          <a:bodyPr anchor="b">
            <a:normAutofit/>
          </a:bodyPr>
          <a:lstStyle>
            <a:lvl1pPr algn="r">
              <a:defRPr sz="5400" b="0" i="0">
                <a:solidFill>
                  <a:schemeClr val="bg1"/>
                </a:solidFill>
                <a:effectLst/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 b="0" i="0">
                <a:solidFill>
                  <a:srgbClr val="B9D9EC"/>
                </a:solidFill>
                <a:effectLst/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b="0" i="0">
                <a:effectLst/>
                <a:latin typeface="Lucida Sans" panose="020B0602030504020204" pitchFamily="34" charset="77"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b="0" i="0">
                <a:effectLst/>
                <a:latin typeface="Lucida Sans" panose="020B0602030504020204" pitchFamily="34" charset="77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Lucida Sans" panose="020B0602030504020204" pitchFamily="34" charset="77"/>
              </a:defRPr>
            </a:lvl1pPr>
            <a:lvl2pPr>
              <a:defRPr sz="2800" b="0" i="0">
                <a:latin typeface="Lucida Sans" panose="020B0602030504020204" pitchFamily="34" charset="77"/>
              </a:defRPr>
            </a:lvl2pPr>
            <a:lvl3pPr>
              <a:defRPr sz="24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i="0" kern="1200">
          <a:solidFill>
            <a:schemeClr val="tx2"/>
          </a:solidFill>
          <a:effectLst/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836368"/>
            <a:ext cx="7533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3600" b="1" dirty="0">
                <a:latin typeface="Lucida Sans" panose="020B0602030504020204" pitchFamily="34" charset="77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If you are not able to use a USB drive, make alternate arrangements with your Session Chair. You will not be able to use your own laptop and need to use the conference-provided laptop.</a:t>
            </a:r>
          </a:p>
          <a:p>
            <a:pPr rtl="0"/>
            <a:endParaRPr lang="en-US" dirty="0">
              <a:solidFill>
                <a:schemeClr val="bg2">
                  <a:lumMod val="10000"/>
                </a:schemeClr>
              </a:solidFill>
              <a:latin typeface="Lucida Sans" panose="020B0602030504020204" pitchFamily="34" charset="77"/>
            </a:endParaRP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Please delete this slide before you </a:t>
            </a: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present at the meeting by selecting it </a:t>
            </a: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52236"/>
            <a:ext cx="2867580" cy="1409893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Lucida Sans" panose="020B0602030504020204" pitchFamily="34" charset="77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7864" y="1780674"/>
            <a:ext cx="7031000" cy="2748724"/>
          </a:xfrm>
        </p:spPr>
        <p:txBody>
          <a:bodyPr>
            <a:normAutofit/>
          </a:bodyPr>
          <a:lstStyle/>
          <a:p>
            <a:r>
              <a:rPr lang="en-US" sz="6000" spc="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TITLE OF </a:t>
            </a:r>
            <a:br>
              <a:rPr lang="en-US" sz="6000" spc="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spc="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1" y="4529398"/>
            <a:ext cx="5525332" cy="11192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B9D9E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Name of Presenter</a:t>
            </a:r>
          </a:p>
          <a:p>
            <a:r>
              <a:rPr lang="en-US" sz="2400" dirty="0">
                <a:solidFill>
                  <a:srgbClr val="B9D9E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Lucida Sans" panose="020B0602030504020204" pitchFamily="34" charset="77"/>
              </a:rPr>
              <a:t>Place logo </a:t>
            </a:r>
            <a:br>
              <a:rPr lang="en-US" sz="1400" dirty="0">
                <a:latin typeface="Lucida Sans" panose="020B0602030504020204" pitchFamily="34" charset="77"/>
              </a:rPr>
            </a:br>
            <a:r>
              <a:rPr lang="en-US" sz="14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Place logo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366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Lucida Sans</vt:lpstr>
      <vt:lpstr>Tahoma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33</cp:revision>
  <dcterms:created xsi:type="dcterms:W3CDTF">2017-01-30T20:04:56Z</dcterms:created>
  <dcterms:modified xsi:type="dcterms:W3CDTF">2025-02-25T20:43:05Z</dcterms:modified>
</cp:coreProperties>
</file>