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58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JB" lastIdx="2" clrIdx="0">
    <p:extLst>
      <p:ext uri="{19B8F6BF-5375-455C-9EA6-DF929625EA0E}">
        <p15:presenceInfo xmlns:p15="http://schemas.microsoft.com/office/powerpoint/2012/main" userId="S::jbogardus@ans.org::f4e9cb4c-ecfc-4725-831c-1a17754b52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8"/>
    <a:srgbClr val="003493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4FA0FC-895D-6B41-BF82-6877520C985C}" v="5" dt="2024-09-03T19:59:00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6327"/>
  </p:normalViewPr>
  <p:slideViewPr>
    <p:cSldViewPr snapToGrid="0" showGuides="1">
      <p:cViewPr varScale="1">
        <p:scale>
          <a:sx n="110" d="100"/>
          <a:sy n="110" d="100"/>
        </p:scale>
        <p:origin x="192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7E4FA0FC-895D-6B41-BF82-6877520C985C}"/>
    <pc:docChg chg="undo custSel modSld modMainMaster">
      <pc:chgData name="Jay Bogardus" userId="f4e9cb4c-ecfc-4725-831c-1a17754b526a" providerId="ADAL" clId="{7E4FA0FC-895D-6B41-BF82-6877520C985C}" dt="2024-09-03T19:59:26.003" v="123" actId="14100"/>
      <pc:docMkLst>
        <pc:docMk/>
      </pc:docMkLst>
      <pc:sldChg chg="modSp mod">
        <pc:chgData name="Jay Bogardus" userId="f4e9cb4c-ecfc-4725-831c-1a17754b526a" providerId="ADAL" clId="{7E4FA0FC-895D-6B41-BF82-6877520C985C}" dt="2024-09-03T19:59:26.003" v="123" actId="14100"/>
        <pc:sldMkLst>
          <pc:docMk/>
          <pc:sldMk cId="4083143246" sldId="256"/>
        </pc:sldMkLst>
        <pc:spChg chg="mod">
          <ac:chgData name="Jay Bogardus" userId="f4e9cb4c-ecfc-4725-831c-1a17754b526a" providerId="ADAL" clId="{7E4FA0FC-895D-6B41-BF82-6877520C985C}" dt="2024-09-03T19:59:26.003" v="123" actId="14100"/>
          <ac:spMkLst>
            <pc:docMk/>
            <pc:sldMk cId="4083143246" sldId="256"/>
            <ac:spMk id="2" creationId="{00000000-0000-0000-0000-000000000000}"/>
          </ac:spMkLst>
        </pc:spChg>
        <pc:spChg chg="mod">
          <ac:chgData name="Jay Bogardus" userId="f4e9cb4c-ecfc-4725-831c-1a17754b526a" providerId="ADAL" clId="{7E4FA0FC-895D-6B41-BF82-6877520C985C}" dt="2024-08-22T19:42:16.070" v="101" actId="14100"/>
          <ac:spMkLst>
            <pc:docMk/>
            <pc:sldMk cId="4083143246" sldId="256"/>
            <ac:spMk id="3" creationId="{00000000-0000-0000-0000-000000000000}"/>
          </ac:spMkLst>
        </pc:spChg>
      </pc:sldChg>
      <pc:sldMasterChg chg="modSldLayout">
        <pc:chgData name="Jay Bogardus" userId="f4e9cb4c-ecfc-4725-831c-1a17754b526a" providerId="ADAL" clId="{7E4FA0FC-895D-6B41-BF82-6877520C985C}" dt="2024-09-03T19:59:05.580" v="122" actId="14100"/>
        <pc:sldMasterMkLst>
          <pc:docMk/>
          <pc:sldMasterMk cId="2934933602" sldId="2147483660"/>
        </pc:sldMasterMkLst>
        <pc:sldLayoutChg chg="addSp delSp modSp mod">
          <pc:chgData name="Jay Bogardus" userId="f4e9cb4c-ecfc-4725-831c-1a17754b526a" providerId="ADAL" clId="{7E4FA0FC-895D-6B41-BF82-6877520C985C}" dt="2024-09-03T19:59:05.580" v="122" actId="14100"/>
          <pc:sldLayoutMkLst>
            <pc:docMk/>
            <pc:sldMasterMk cId="2934933602" sldId="2147483660"/>
            <pc:sldLayoutMk cId="2080906191" sldId="2147483661"/>
          </pc:sldLayoutMkLst>
          <pc:spChg chg="add del mod">
            <ac:chgData name="Jay Bogardus" userId="f4e9cb4c-ecfc-4725-831c-1a17754b526a" providerId="ADAL" clId="{7E4FA0FC-895D-6B41-BF82-6877520C985C}" dt="2024-08-22T19:39:34.968" v="93" actId="478"/>
            <ac:spMkLst>
              <pc:docMk/>
              <pc:sldMasterMk cId="2934933602" sldId="2147483660"/>
              <pc:sldLayoutMk cId="2080906191" sldId="2147483661"/>
              <ac:spMk id="7" creationId="{759019A8-E5A8-9CBE-84A0-93A91F2987CA}"/>
            </ac:spMkLst>
          </pc:spChg>
          <pc:spChg chg="add del mod">
            <ac:chgData name="Jay Bogardus" userId="f4e9cb4c-ecfc-4725-831c-1a17754b526a" providerId="ADAL" clId="{7E4FA0FC-895D-6B41-BF82-6877520C985C}" dt="2024-09-03T19:58:25.828" v="114" actId="478"/>
            <ac:spMkLst>
              <pc:docMk/>
              <pc:sldMasterMk cId="2934933602" sldId="2147483660"/>
              <pc:sldLayoutMk cId="2080906191" sldId="2147483661"/>
              <ac:spMk id="7" creationId="{7ACC0EA5-901D-5DA8-AE63-7BF4F2856FAA}"/>
            </ac:spMkLst>
          </pc:spChg>
          <pc:spChg chg="add mod">
            <ac:chgData name="Jay Bogardus" userId="f4e9cb4c-ecfc-4725-831c-1a17754b526a" providerId="ADAL" clId="{7E4FA0FC-895D-6B41-BF82-6877520C985C}" dt="2024-09-03T19:57:29.462" v="103" actId="207"/>
            <ac:spMkLst>
              <pc:docMk/>
              <pc:sldMasterMk cId="2934933602" sldId="2147483660"/>
              <pc:sldLayoutMk cId="2080906191" sldId="2147483661"/>
              <ac:spMk id="9" creationId="{C4547E7B-3EAA-C77D-8FE6-1761E8526D78}"/>
            </ac:spMkLst>
          </pc:spChg>
          <pc:spChg chg="add mod">
            <ac:chgData name="Jay Bogardus" userId="f4e9cb4c-ecfc-4725-831c-1a17754b526a" providerId="ADAL" clId="{7E4FA0FC-895D-6B41-BF82-6877520C985C}" dt="2024-09-03T19:58:56.486" v="119" actId="14100"/>
            <ac:spMkLst>
              <pc:docMk/>
              <pc:sldMasterMk cId="2934933602" sldId="2147483660"/>
              <pc:sldLayoutMk cId="2080906191" sldId="2147483661"/>
              <ac:spMk id="10" creationId="{C3F21DAE-676E-3E48-0BD0-8417D37A1EA7}"/>
            </ac:spMkLst>
          </pc:spChg>
          <pc:spChg chg="add mod">
            <ac:chgData name="Jay Bogardus" userId="f4e9cb4c-ecfc-4725-831c-1a17754b526a" providerId="ADAL" clId="{7E4FA0FC-895D-6B41-BF82-6877520C985C}" dt="2024-09-03T19:59:05.580" v="122" actId="14100"/>
            <ac:spMkLst>
              <pc:docMk/>
              <pc:sldMasterMk cId="2934933602" sldId="2147483660"/>
              <pc:sldLayoutMk cId="2080906191" sldId="2147483661"/>
              <ac:spMk id="11" creationId="{F9D5475D-C0E8-09C6-D62C-901657F2DD6E}"/>
            </ac:spMkLst>
          </pc:spChg>
          <pc:picChg chg="add del mod">
            <ac:chgData name="Jay Bogardus" userId="f4e9cb4c-ecfc-4725-831c-1a17754b526a" providerId="ADAL" clId="{7E4FA0FC-895D-6B41-BF82-6877520C985C}" dt="2024-09-03T19:56:49.518" v="102" actId="14826"/>
            <ac:picMkLst>
              <pc:docMk/>
              <pc:sldMasterMk cId="2934933602" sldId="2147483660"/>
              <pc:sldLayoutMk cId="2080906191" sldId="2147483661"/>
              <ac:picMk id="8" creationId="{392119FB-D3BD-896F-7DA3-A83DC0B2BCCB}"/>
            </ac:picMkLst>
          </pc:picChg>
          <pc:picChg chg="del">
            <ac:chgData name="Jay Bogardus" userId="f4e9cb4c-ecfc-4725-831c-1a17754b526a" providerId="ADAL" clId="{7E4FA0FC-895D-6B41-BF82-6877520C985C}" dt="2024-08-22T19:08:58.934" v="0" actId="478"/>
            <ac:picMkLst>
              <pc:docMk/>
              <pc:sldMasterMk cId="2934933602" sldId="2147483660"/>
              <pc:sldLayoutMk cId="2080906191" sldId="2147483661"/>
              <ac:picMk id="12" creationId="{1F5E7472-8DC9-9F1F-647A-E3C8EA451B1A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A6E9-C7F6-A94D-86A0-DC80ECEB71E8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1FB9-6F41-C646-AA47-60611460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230" y="1700464"/>
            <a:ext cx="7462275" cy="2821644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829" y="4689290"/>
            <a:ext cx="11080422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9/3/24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2119FB-D3BD-896F-7DA3-A83DC0B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Off-page Connector 8">
            <a:extLst>
              <a:ext uri="{FF2B5EF4-FFF2-40B4-BE49-F238E27FC236}">
                <a16:creationId xmlns:a16="http://schemas.microsoft.com/office/drawing/2014/main" id="{C4547E7B-3EAA-C77D-8FE6-1761E8526D78}"/>
              </a:ext>
            </a:extLst>
          </p:cNvPr>
          <p:cNvSpPr/>
          <p:nvPr userDrawn="1"/>
        </p:nvSpPr>
        <p:spPr>
          <a:xfrm rot="5400000">
            <a:off x="5549317" y="207299"/>
            <a:ext cx="6858003" cy="6443403"/>
          </a:xfrm>
          <a:prstGeom prst="flowChartOffpageConnector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ff-page Connector 9">
            <a:extLst>
              <a:ext uri="{FF2B5EF4-FFF2-40B4-BE49-F238E27FC236}">
                <a16:creationId xmlns:a16="http://schemas.microsoft.com/office/drawing/2014/main" id="{C3F21DAE-676E-3E48-0BD0-8417D37A1EA7}"/>
              </a:ext>
            </a:extLst>
          </p:cNvPr>
          <p:cNvSpPr/>
          <p:nvPr userDrawn="1"/>
        </p:nvSpPr>
        <p:spPr>
          <a:xfrm rot="5400000">
            <a:off x="5660136" y="326134"/>
            <a:ext cx="6858000" cy="6205729"/>
          </a:xfrm>
          <a:prstGeom prst="flowChartOffpageConnector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ff-page Connector 10">
            <a:extLst>
              <a:ext uri="{FF2B5EF4-FFF2-40B4-BE49-F238E27FC236}">
                <a16:creationId xmlns:a16="http://schemas.microsoft.com/office/drawing/2014/main" id="{F9D5475D-C0E8-09C6-D62C-901657F2DD6E}"/>
              </a:ext>
            </a:extLst>
          </p:cNvPr>
          <p:cNvSpPr/>
          <p:nvPr userDrawn="1"/>
        </p:nvSpPr>
        <p:spPr>
          <a:xfrm rot="5400000">
            <a:off x="5778445" y="476045"/>
            <a:ext cx="6858000" cy="5985149"/>
          </a:xfrm>
          <a:prstGeom prst="flowChartOffpageConnector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7050940-D8E5-F451-EF27-9D671B8CD829}"/>
              </a:ext>
            </a:extLst>
          </p:cNvPr>
          <p:cNvSpPr/>
          <p:nvPr userDrawn="1"/>
        </p:nvSpPr>
        <p:spPr>
          <a:xfrm>
            <a:off x="-3400926" y="-1090866"/>
            <a:ext cx="9099406" cy="9912096"/>
          </a:xfrm>
          <a:prstGeom prst="ellipse">
            <a:avLst/>
          </a:prstGeom>
          <a:blipFill dpi="0" rotWithShape="1">
            <a:blip r:embed="rId2"/>
            <a:srcRect/>
            <a:stretch>
              <a:fillRect l="37375" t="4099" r="-375" b="129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9963F-D8E4-0849-A180-E3D840C9BD31}"/>
              </a:ext>
            </a:extLst>
          </p:cNvPr>
          <p:cNvSpPr/>
          <p:nvPr userDrawn="1"/>
        </p:nvSpPr>
        <p:spPr>
          <a:xfrm>
            <a:off x="2864224" y="0"/>
            <a:ext cx="9327776" cy="6858000"/>
          </a:xfrm>
          <a:prstGeom prst="rect">
            <a:avLst/>
          </a:prstGeom>
          <a:gradFill flip="none" rotWithShape="1">
            <a:gsLst>
              <a:gs pos="30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2">
                  <a:lumMod val="14000"/>
                  <a:lumOff val="8600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8480" y="1547673"/>
            <a:ext cx="6493519" cy="3213847"/>
          </a:xfrm>
        </p:spPr>
        <p:txBody>
          <a:bodyPr anchor="b">
            <a:normAutofit/>
          </a:bodyPr>
          <a:lstStyle>
            <a:lvl1pPr algn="l">
              <a:defRPr sz="7200" b="1" i="0">
                <a:solidFill>
                  <a:srgbClr val="004B98"/>
                </a:solidFill>
                <a:effectLst/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179" y="4976673"/>
            <a:ext cx="4398123" cy="1867368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2">
                    <a:lumMod val="10000"/>
                  </a:schemeClr>
                </a:solidFill>
                <a:effectLst/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23E211-EA56-89A0-3924-AE2076461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3651" y="331712"/>
            <a:ext cx="6849979" cy="8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9/3/24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7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7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0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9/3/24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6005" y="6294637"/>
            <a:ext cx="1204551" cy="4434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9/3/24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9/3/24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1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are not able to use a USB drive, make alternate arrangements with your Session Chair. You will not be able to use your own laptop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need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use the conference-provided laptop.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delete this slide before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at the meeting by selecting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1909111"/>
            <a:ext cx="2867580" cy="1696144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1353" y="92597"/>
            <a:ext cx="5742884" cy="3901887"/>
          </a:xfrm>
        </p:spPr>
        <p:txBody>
          <a:bodyPr>
            <a:normAutofit/>
          </a:bodyPr>
          <a:lstStyle/>
          <a:p>
            <a:pPr algn="r"/>
            <a:r>
              <a:rPr lang="en-US" sz="5600" b="1" dirty="0">
                <a:solidFill>
                  <a:schemeClr val="bg2">
                    <a:lumMod val="10000"/>
                  </a:schemeClr>
                </a:solidFill>
                <a:effectLst/>
              </a:rPr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50283" y="4203032"/>
            <a:ext cx="4462656" cy="1655501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</a:rPr>
              <a:t>Name of Presenter </a:t>
            </a:r>
          </a:p>
          <a:p>
            <a:pPr algn="r"/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effectLst/>
              </a:rPr>
              <a:t>Title of Presenter</a:t>
            </a:r>
            <a:endParaRPr lang="en-US" sz="2400" i="1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9594" y="5858533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223</TotalTime>
  <Words>118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Franklin Gothic Demi Cond</vt:lpstr>
      <vt:lpstr>Franklin Gothic Medium</vt:lpstr>
      <vt:lpstr>Wingdings</vt:lpstr>
      <vt:lpstr>ANS 16x9_02_ NEW</vt:lpstr>
      <vt:lpstr>1_ANS 16x9_02_ NEW</vt:lpstr>
      <vt:lpstr>PowerPoint Presentation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29</cp:revision>
  <dcterms:created xsi:type="dcterms:W3CDTF">2017-01-30T20:04:56Z</dcterms:created>
  <dcterms:modified xsi:type="dcterms:W3CDTF">2024-09-03T19:59:32Z</dcterms:modified>
</cp:coreProperties>
</file>