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007A86"/>
    <a:srgbClr val="04071A"/>
    <a:srgbClr val="282541"/>
    <a:srgbClr val="1E1E31"/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3819D-249C-4745-96B8-784D6B521E9D}" v="3" dt="2024-08-26T19:53:53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5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8DD3819D-249C-4745-96B8-784D6B521E9D}"/>
    <pc:docChg chg="undo custSel modSld modMainMaster">
      <pc:chgData name="Jay Bogardus" userId="f4e9cb4c-ecfc-4725-831c-1a17754b526a" providerId="ADAL" clId="{8DD3819D-249C-4745-96B8-784D6B521E9D}" dt="2024-08-26T19:54:26.770" v="35" actId="14100"/>
      <pc:docMkLst>
        <pc:docMk/>
      </pc:docMkLst>
      <pc:sldChg chg="addSp modSp mod">
        <pc:chgData name="Jay Bogardus" userId="f4e9cb4c-ecfc-4725-831c-1a17754b526a" providerId="ADAL" clId="{8DD3819D-249C-4745-96B8-784D6B521E9D}" dt="2024-08-26T19:54:26.770" v="35" actId="14100"/>
        <pc:sldMkLst>
          <pc:docMk/>
          <pc:sldMk cId="4083143246" sldId="256"/>
        </pc:sldMkLst>
        <pc:spChg chg="mod">
          <ac:chgData name="Jay Bogardus" userId="f4e9cb4c-ecfc-4725-831c-1a17754b526a" providerId="ADAL" clId="{8DD3819D-249C-4745-96B8-784D6B521E9D}" dt="2024-08-26T19:54:23.507" v="34" actId="14100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8DD3819D-249C-4745-96B8-784D6B521E9D}" dt="2024-08-26T19:52:01.544" v="15" actId="14100"/>
          <ac:spMkLst>
            <pc:docMk/>
            <pc:sldMk cId="4083143246" sldId="256"/>
            <ac:spMk id="3" creationId="{00000000-0000-0000-0000-000000000000}"/>
          </ac:spMkLst>
        </pc:spChg>
        <pc:spChg chg="add mod">
          <ac:chgData name="Jay Bogardus" userId="f4e9cb4c-ecfc-4725-831c-1a17754b526a" providerId="ADAL" clId="{8DD3819D-249C-4745-96B8-784D6B521E9D}" dt="2024-08-26T19:54:26.770" v="35" actId="14100"/>
          <ac:spMkLst>
            <pc:docMk/>
            <pc:sldMk cId="4083143246" sldId="256"/>
            <ac:spMk id="4" creationId="{BF383EB5-EA6F-3431-78CD-708017F31A99}"/>
          </ac:spMkLst>
        </pc:spChg>
      </pc:sldChg>
      <pc:sldMasterChg chg="modSldLayout">
        <pc:chgData name="Jay Bogardus" userId="f4e9cb4c-ecfc-4725-831c-1a17754b526a" providerId="ADAL" clId="{8DD3819D-249C-4745-96B8-784D6B521E9D}" dt="2024-08-26T19:53:28.290" v="23" actId="478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8DD3819D-249C-4745-96B8-784D6B521E9D}" dt="2024-08-26T19:53:28.290" v="23" actId="478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8DD3819D-249C-4745-96B8-784D6B521E9D}" dt="2024-08-26T19:50:57.277" v="7" actId="14100"/>
            <ac:spMkLst>
              <pc:docMk/>
              <pc:sldMasterMk cId="2934933602" sldId="2147483660"/>
              <pc:sldLayoutMk cId="2080906191" sldId="2147483661"/>
              <ac:spMk id="10" creationId="{F353E342-D08D-CAB3-003F-59B397AA8635}"/>
            </ac:spMkLst>
          </pc:spChg>
          <pc:spChg chg="add del mod">
            <ac:chgData name="Jay Bogardus" userId="f4e9cb4c-ecfc-4725-831c-1a17754b526a" providerId="ADAL" clId="{8DD3819D-249C-4745-96B8-784D6B521E9D}" dt="2024-08-26T19:53:28.290" v="23" actId="478"/>
            <ac:spMkLst>
              <pc:docMk/>
              <pc:sldMasterMk cId="2934933602" sldId="2147483660"/>
              <pc:sldLayoutMk cId="2080906191" sldId="2147483661"/>
              <ac:spMk id="11" creationId="{1948DE0F-C4F0-47F9-ED80-8C4D6447D3D4}"/>
            </ac:spMkLst>
          </pc:spChg>
          <pc:picChg chg="add mod">
            <ac:chgData name="Jay Bogardus" userId="f4e9cb4c-ecfc-4725-831c-1a17754b526a" providerId="ADAL" clId="{8DD3819D-249C-4745-96B8-784D6B521E9D}" dt="2024-08-26T19:49:58.262" v="5" actId="1076"/>
            <ac:picMkLst>
              <pc:docMk/>
              <pc:sldMasterMk cId="2934933602" sldId="2147483660"/>
              <pc:sldLayoutMk cId="2080906191" sldId="2147483661"/>
              <ac:picMk id="8" creationId="{AE982B3C-ADCC-E48C-BA2A-363BEDCF2A6A}"/>
            </ac:picMkLst>
          </pc:picChg>
          <pc:picChg chg="del mod">
            <ac:chgData name="Jay Bogardus" userId="f4e9cb4c-ecfc-4725-831c-1a17754b526a" providerId="ADAL" clId="{8DD3819D-249C-4745-96B8-784D6B521E9D}" dt="2024-08-26T19:49:41.024" v="1" actId="478"/>
            <ac:picMkLst>
              <pc:docMk/>
              <pc:sldMasterMk cId="2934933602" sldId="2147483660"/>
              <pc:sldLayoutMk cId="2080906191" sldId="2147483661"/>
              <ac:picMk id="9" creationId="{452B2A3D-0D73-9573-9E99-FEB2B18235AF}"/>
            </ac:picMkLst>
          </pc:picChg>
          <pc:picChg chg="del">
            <ac:chgData name="Jay Bogardus" userId="f4e9cb4c-ecfc-4725-831c-1a17754b526a" providerId="ADAL" clId="{8DD3819D-249C-4745-96B8-784D6B521E9D}" dt="2024-08-26T19:51:06.189" v="8" actId="478"/>
            <ac:picMkLst>
              <pc:docMk/>
              <pc:sldMasterMk cId="2934933602" sldId="2147483660"/>
              <pc:sldLayoutMk cId="2080906191" sldId="2147483661"/>
              <ac:picMk id="18" creationId="{F353F58F-9460-4D0B-D791-9C19C8100CA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3E342-D08D-CAB3-003F-59B397AA8635}"/>
              </a:ext>
            </a:extLst>
          </p:cNvPr>
          <p:cNvSpPr/>
          <p:nvPr userDrawn="1"/>
        </p:nvSpPr>
        <p:spPr>
          <a:xfrm>
            <a:off x="7162801" y="0"/>
            <a:ext cx="5029200" cy="68580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5C7530-B772-A5BD-1AF7-99FD4EE55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3" y="432007"/>
            <a:ext cx="1967497" cy="967991"/>
          </a:xfrm>
          <a:prstGeom prst="rect">
            <a:avLst/>
          </a:prstGeom>
        </p:spPr>
      </p:pic>
      <p:pic>
        <p:nvPicPr>
          <p:cNvPr id="8" name="Picture 7" descr="A hot air balloon and a statue of a wolf&#10;&#10;Description automatically generated">
            <a:extLst>
              <a:ext uri="{FF2B5EF4-FFF2-40B4-BE49-F238E27FC236}">
                <a16:creationId xmlns:a16="http://schemas.microsoft.com/office/drawing/2014/main" id="{AE982B3C-ADCC-E48C-BA2A-363BEDCF2A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8/26/24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8/26/24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383EB5-EA6F-3431-78CD-708017F31A99}"/>
              </a:ext>
            </a:extLst>
          </p:cNvPr>
          <p:cNvSpPr/>
          <p:nvPr/>
        </p:nvSpPr>
        <p:spPr>
          <a:xfrm>
            <a:off x="7294417" y="197427"/>
            <a:ext cx="4686301" cy="5403273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4418" y="197427"/>
            <a:ext cx="4686301" cy="4326375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9" y="4326375"/>
            <a:ext cx="5569527" cy="1403569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0867" y="5729945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267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2024-08-26T19:54:40Z</dcterms:modified>
</cp:coreProperties>
</file>