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Bogardu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E1EDB9-EDE1-3B4D-B55B-8A785C51692D}" v="26" dt="2024-08-26T19:33:25.3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6327"/>
  </p:normalViewPr>
  <p:slideViewPr>
    <p:cSldViewPr snapToGrid="0">
      <p:cViewPr>
        <p:scale>
          <a:sx n="95" d="100"/>
          <a:sy n="95" d="100"/>
        </p:scale>
        <p:origin x="776" y="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Bogardus" userId="f4e9cb4c-ecfc-4725-831c-1a17754b526a" providerId="ADAL" clId="{27E1EDB9-EDE1-3B4D-B55B-8A785C51692D}"/>
    <pc:docChg chg="undo custSel modSld modMainMaster">
      <pc:chgData name="Jay Bogardus" userId="f4e9cb4c-ecfc-4725-831c-1a17754b526a" providerId="ADAL" clId="{27E1EDB9-EDE1-3B4D-B55B-8A785C51692D}" dt="2024-08-26T19:34:21.422" v="77" actId="2711"/>
      <pc:docMkLst>
        <pc:docMk/>
      </pc:docMkLst>
      <pc:sldChg chg="modSp mod">
        <pc:chgData name="Jay Bogardus" userId="f4e9cb4c-ecfc-4725-831c-1a17754b526a" providerId="ADAL" clId="{27E1EDB9-EDE1-3B4D-B55B-8A785C51692D}" dt="2024-08-26T19:34:21.422" v="77" actId="2711"/>
        <pc:sldMkLst>
          <pc:docMk/>
          <pc:sldMk cId="0" sldId="256"/>
        </pc:sldMkLst>
        <pc:spChg chg="mod">
          <ac:chgData name="Jay Bogardus" userId="f4e9cb4c-ecfc-4725-831c-1a17754b526a" providerId="ADAL" clId="{27E1EDB9-EDE1-3B4D-B55B-8A785C51692D}" dt="2024-08-26T19:32:44.615" v="68" actId="14100"/>
          <ac:spMkLst>
            <pc:docMk/>
            <pc:sldMk cId="0" sldId="256"/>
            <ac:spMk id="3" creationId="{DFD8C20B-F416-40CA-8529-D349EEE2E244}"/>
          </ac:spMkLst>
        </pc:spChg>
        <pc:spChg chg="mod">
          <ac:chgData name="Jay Bogardus" userId="f4e9cb4c-ecfc-4725-831c-1a17754b526a" providerId="ADAL" clId="{27E1EDB9-EDE1-3B4D-B55B-8A785C51692D}" dt="2024-08-26T19:34:21.422" v="77" actId="2711"/>
          <ac:spMkLst>
            <pc:docMk/>
            <pc:sldMk cId="0" sldId="256"/>
            <ac:spMk id="13313" creationId="{9A2B726D-1775-5901-B701-5EF0D9594EF0}"/>
          </ac:spMkLst>
        </pc:spChg>
      </pc:sldChg>
      <pc:sldMasterChg chg="modSldLayout">
        <pc:chgData name="Jay Bogardus" userId="f4e9cb4c-ecfc-4725-831c-1a17754b526a" providerId="ADAL" clId="{27E1EDB9-EDE1-3B4D-B55B-8A785C51692D}" dt="2024-08-26T19:33:13.479" v="72" actId="1076"/>
        <pc:sldMasterMkLst>
          <pc:docMk/>
          <pc:sldMasterMk cId="0" sldId="2147483660"/>
        </pc:sldMasterMkLst>
        <pc:sldLayoutChg chg="addSp delSp modSp mod setBg">
          <pc:chgData name="Jay Bogardus" userId="f4e9cb4c-ecfc-4725-831c-1a17754b526a" providerId="ADAL" clId="{27E1EDB9-EDE1-3B4D-B55B-8A785C51692D}" dt="2024-08-26T19:33:13.479" v="72" actId="1076"/>
          <pc:sldLayoutMkLst>
            <pc:docMk/>
            <pc:sldMasterMk cId="0" sldId="2147483660"/>
            <pc:sldLayoutMk cId="589901326" sldId="2147483696"/>
          </pc:sldLayoutMkLst>
          <pc:spChg chg="del">
            <ac:chgData name="Jay Bogardus" userId="f4e9cb4c-ecfc-4725-831c-1a17754b526a" providerId="ADAL" clId="{27E1EDB9-EDE1-3B4D-B55B-8A785C51692D}" dt="2024-08-26T19:13:45.451" v="1" actId="478"/>
            <ac:spMkLst>
              <pc:docMk/>
              <pc:sldMasterMk cId="0" sldId="2147483660"/>
              <pc:sldLayoutMk cId="589901326" sldId="2147483696"/>
              <ac:spMk id="2" creationId="{00000000-0000-0000-0000-000000000000}"/>
            </ac:spMkLst>
          </pc:spChg>
          <pc:spChg chg="del">
            <ac:chgData name="Jay Bogardus" userId="f4e9cb4c-ecfc-4725-831c-1a17754b526a" providerId="ADAL" clId="{27E1EDB9-EDE1-3B4D-B55B-8A785C51692D}" dt="2024-08-26T19:13:47.405" v="2" actId="478"/>
            <ac:spMkLst>
              <pc:docMk/>
              <pc:sldMasterMk cId="0" sldId="2147483660"/>
              <pc:sldLayoutMk cId="589901326" sldId="2147483696"/>
              <ac:spMk id="3" creationId="{00000000-0000-0000-0000-000000000000}"/>
            </ac:spMkLst>
          </pc:spChg>
          <pc:spChg chg="add del mod">
            <ac:chgData name="Jay Bogardus" userId="f4e9cb4c-ecfc-4725-831c-1a17754b526a" providerId="ADAL" clId="{27E1EDB9-EDE1-3B4D-B55B-8A785C51692D}" dt="2024-08-26T19:13:51.744" v="4" actId="478"/>
            <ac:spMkLst>
              <pc:docMk/>
              <pc:sldMasterMk cId="0" sldId="2147483660"/>
              <pc:sldLayoutMk cId="589901326" sldId="2147483696"/>
              <ac:spMk id="4" creationId="{53A0E350-6885-4C32-34BC-89516B19B2AD}"/>
            </ac:spMkLst>
          </pc:spChg>
          <pc:spChg chg="add del mod">
            <ac:chgData name="Jay Bogardus" userId="f4e9cb4c-ecfc-4725-831c-1a17754b526a" providerId="ADAL" clId="{27E1EDB9-EDE1-3B4D-B55B-8A785C51692D}" dt="2024-08-26T19:13:59.077" v="6" actId="478"/>
            <ac:spMkLst>
              <pc:docMk/>
              <pc:sldMasterMk cId="0" sldId="2147483660"/>
              <pc:sldLayoutMk cId="589901326" sldId="2147483696"/>
              <ac:spMk id="5" creationId="{3B9960B8-46A6-7086-CC72-228DE0568F08}"/>
            </ac:spMkLst>
          </pc:spChg>
          <pc:spChg chg="add mod">
            <ac:chgData name="Jay Bogardus" userId="f4e9cb4c-ecfc-4725-831c-1a17754b526a" providerId="ADAL" clId="{27E1EDB9-EDE1-3B4D-B55B-8A785C51692D}" dt="2024-08-26T19:27:46.656" v="22" actId="767"/>
            <ac:spMkLst>
              <pc:docMk/>
              <pc:sldMasterMk cId="0" sldId="2147483660"/>
              <pc:sldLayoutMk cId="589901326" sldId="2147483696"/>
              <ac:spMk id="10" creationId="{6917A2C0-939D-6BC4-2ECC-C0B0C01489A2}"/>
            </ac:spMkLst>
          </pc:spChg>
          <pc:spChg chg="add del">
            <ac:chgData name="Jay Bogardus" userId="f4e9cb4c-ecfc-4725-831c-1a17754b526a" providerId="ADAL" clId="{27E1EDB9-EDE1-3B4D-B55B-8A785C51692D}" dt="2024-08-26T19:29:12.015" v="31" actId="478"/>
            <ac:spMkLst>
              <pc:docMk/>
              <pc:sldMasterMk cId="0" sldId="2147483660"/>
              <pc:sldLayoutMk cId="589901326" sldId="2147483696"/>
              <ac:spMk id="14" creationId="{F38DC2C8-4450-A368-4C61-1556792E9A13}"/>
            </ac:spMkLst>
          </pc:spChg>
          <pc:spChg chg="add mod">
            <ac:chgData name="Jay Bogardus" userId="f4e9cb4c-ecfc-4725-831c-1a17754b526a" providerId="ADAL" clId="{27E1EDB9-EDE1-3B4D-B55B-8A785C51692D}" dt="2024-08-26T19:31:10.726" v="53" actId="14100"/>
            <ac:spMkLst>
              <pc:docMk/>
              <pc:sldMasterMk cId="0" sldId="2147483660"/>
              <pc:sldLayoutMk cId="589901326" sldId="2147483696"/>
              <ac:spMk id="15" creationId="{26B52EB7-61BF-5DFF-A0CA-7DF3C0289CCA}"/>
            </ac:spMkLst>
          </pc:spChg>
          <pc:spChg chg="add mod">
            <ac:chgData name="Jay Bogardus" userId="f4e9cb4c-ecfc-4725-831c-1a17754b526a" providerId="ADAL" clId="{27E1EDB9-EDE1-3B4D-B55B-8A785C51692D}" dt="2024-08-26T19:30:59.214" v="50" actId="14100"/>
            <ac:spMkLst>
              <pc:docMk/>
              <pc:sldMasterMk cId="0" sldId="2147483660"/>
              <pc:sldLayoutMk cId="589901326" sldId="2147483696"/>
              <ac:spMk id="16" creationId="{6CFA51F8-5258-A495-D194-566D1ACCD985}"/>
            </ac:spMkLst>
          </pc:spChg>
          <pc:picChg chg="add del mod">
            <ac:chgData name="Jay Bogardus" userId="f4e9cb4c-ecfc-4725-831c-1a17754b526a" providerId="ADAL" clId="{27E1EDB9-EDE1-3B4D-B55B-8A785C51692D}" dt="2024-08-26T19:17:17.905" v="19" actId="478"/>
            <ac:picMkLst>
              <pc:docMk/>
              <pc:sldMasterMk cId="0" sldId="2147483660"/>
              <pc:sldLayoutMk cId="589901326" sldId="2147483696"/>
              <ac:picMk id="7" creationId="{D5CB5CC0-9FE1-56FB-17B5-F4A25646C835}"/>
            </ac:picMkLst>
          </pc:picChg>
          <pc:picChg chg="add mod">
            <ac:chgData name="Jay Bogardus" userId="f4e9cb4c-ecfc-4725-831c-1a17754b526a" providerId="ADAL" clId="{27E1EDB9-EDE1-3B4D-B55B-8A785C51692D}" dt="2024-08-26T19:33:13.479" v="72" actId="1076"/>
            <ac:picMkLst>
              <pc:docMk/>
              <pc:sldMasterMk cId="0" sldId="2147483660"/>
              <pc:sldLayoutMk cId="589901326" sldId="2147483696"/>
              <ac:picMk id="9" creationId="{6194E613-BC38-3EC6-A368-9D706C2B96DC}"/>
            </ac:picMkLst>
          </pc:picChg>
          <pc:picChg chg="add mod">
            <ac:chgData name="Jay Bogardus" userId="f4e9cb4c-ecfc-4725-831c-1a17754b526a" providerId="ADAL" clId="{27E1EDB9-EDE1-3B4D-B55B-8A785C51692D}" dt="2024-08-26T19:31:27.223" v="57" actId="1076"/>
            <ac:picMkLst>
              <pc:docMk/>
              <pc:sldMasterMk cId="0" sldId="2147483660"/>
              <pc:sldLayoutMk cId="589901326" sldId="2147483696"/>
              <ac:picMk id="12" creationId="{99F6151B-1D12-403B-0682-9C7A35FD678C}"/>
            </ac:picMkLst>
          </pc:picChg>
          <pc:picChg chg="del">
            <ac:chgData name="Jay Bogardus" userId="f4e9cb4c-ecfc-4725-831c-1a17754b526a" providerId="ADAL" clId="{27E1EDB9-EDE1-3B4D-B55B-8A785C51692D}" dt="2024-08-26T19:13:43.597" v="0" actId="478"/>
            <ac:picMkLst>
              <pc:docMk/>
              <pc:sldMasterMk cId="0" sldId="2147483660"/>
              <pc:sldLayoutMk cId="589901326" sldId="2147483696"/>
              <ac:picMk id="13" creationId="{5A94AC29-FC6C-E429-0C70-4AE87D5918BC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FEF3544-CD58-50AF-4D40-291AC45DF6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FBC3F7-B0B7-CB69-6CDD-957A9D637B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8535CD-53F6-5847-B6EA-32F45EE5D4FE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3E4144-8E21-FE9D-6E96-B1D90317D18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9303F84-E40F-F030-FBD0-BC25C1960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20F8A-FE2E-7E2C-FF76-4D0BA2EB34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3AE1B-9643-CAFF-A214-D6AA6C5569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154506-7D01-604F-ABBF-EC994DE2A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artoon image of a word&#10;&#10;Description automatically generated with medium confidence">
            <a:extLst>
              <a:ext uri="{FF2B5EF4-FFF2-40B4-BE49-F238E27FC236}">
                <a16:creationId xmlns:a16="http://schemas.microsoft.com/office/drawing/2014/main" id="{6194E613-BC38-3EC6-A368-9D706C2B96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6025"/>
            <a:ext cx="7772400" cy="4371975"/>
          </a:xfrm>
          <a:prstGeom prst="rect">
            <a:avLst/>
          </a:prstGeom>
        </p:spPr>
      </p:pic>
      <p:pic>
        <p:nvPicPr>
          <p:cNvPr id="12" name="Picture 1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9F6151B-1D12-403B-0682-9C7A35FD67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05" y="497149"/>
            <a:ext cx="5270500" cy="1155700"/>
          </a:xfrm>
          <a:prstGeom prst="rect">
            <a:avLst/>
          </a:prstGeom>
        </p:spPr>
      </p:pic>
      <p:sp>
        <p:nvSpPr>
          <p:cNvPr id="15" name="Wave 14">
            <a:extLst>
              <a:ext uri="{FF2B5EF4-FFF2-40B4-BE49-F238E27FC236}">
                <a16:creationId xmlns:a16="http://schemas.microsoft.com/office/drawing/2014/main" id="{26B52EB7-61BF-5DFF-A0CA-7DF3C0289CCA}"/>
              </a:ext>
            </a:extLst>
          </p:cNvPr>
          <p:cNvSpPr/>
          <p:nvPr userDrawn="1"/>
        </p:nvSpPr>
        <p:spPr>
          <a:xfrm rot="16200000" flipH="1">
            <a:off x="5927831" y="795537"/>
            <a:ext cx="7153834" cy="5374506"/>
          </a:xfrm>
          <a:prstGeom prst="wave">
            <a:avLst>
              <a:gd name="adj1" fmla="val 12500"/>
              <a:gd name="adj2" fmla="val 373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FA51F8-5258-A495-D194-566D1ACCD985}"/>
              </a:ext>
            </a:extLst>
          </p:cNvPr>
          <p:cNvSpPr/>
          <p:nvPr userDrawn="1"/>
        </p:nvSpPr>
        <p:spPr>
          <a:xfrm>
            <a:off x="9345706" y="0"/>
            <a:ext cx="2846294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0132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8D2EE-6C64-2C99-3F14-8A792CB3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7BF1-935E-994B-AAB6-759E0DE3DD26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E3A0C-9BCA-70D7-03AA-CA7ECA9F4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CD9E-99D2-29EB-2EA1-CDB3AF21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7FF36-6D1E-DC43-B964-239DAB117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5555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EBC60-3906-2C6A-2F49-9BC2F5C0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DDF62-638F-984E-BC48-8CCD4C56AB76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6DFB7-6E24-B277-B76A-6B36252E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45253-BAC0-F59F-297F-C35E73C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4A741-0D6A-824F-B06D-15E80E86C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938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77157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D73FD-7514-8098-5920-6347C9DE6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1234F-8227-E244-91D3-117DB4423DA0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8D637-272B-6C22-A8DE-5CAF007F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B09DE-D2FE-3423-BBA0-14188039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820C-0FF0-6042-8FD1-67F5BFF0B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3212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DCFF0A-560D-8801-FA2E-8ED55E50F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8989B-1086-8E4C-9F45-C118ECB52FF0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40D3DC-51B8-A150-846B-EC7DED0A4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A03913-45BA-05AF-51F3-0623801EA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A550-B290-F446-948C-E0E4FDBBB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6259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39C0D94-AAF1-9B17-B805-5B395212B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4A208-8E67-D84A-BE2E-AEC8F041A537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81D184B-FE04-EAF9-2460-ECF6954C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00D1BFF-5C68-25D9-D3A9-8B3840CB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B2449-1A43-084C-A9D2-86F83053B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158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A56F28C-9784-487D-7716-D74D3DA5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5658D-D9F8-0048-9A9F-83F6A7028DEB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D95759-F93B-33D9-C6F4-B049925FC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EAD4C03-4DE8-3410-4A67-0568B2BF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1AFDC-95BC-D743-AA11-A2B01739F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0467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91B033-60ED-1544-38F8-BF4922E7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54A82-8C17-1A47-8EB2-91C604E3E977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0014871-2D4A-A5B9-83CC-985706FD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88E36D2-5E27-2803-3BC1-5F5FFEF6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458EB-1546-204A-8B38-9E10E709E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5310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1F8162-55EF-9460-21CC-254D882A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E67D5-292E-3A42-BF84-B67B932B12AF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9167A1C-CB8D-AD54-A00B-05028B460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6E01B6-DA7B-DF71-61AC-FF9421A0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084E4-C1DC-6543-8566-96B734FA5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7472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3264DB-E5C9-C5EA-4A23-E1EDD46D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4866-CE04-E943-9A86-A1AEAC1DEFA3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1E394C-96A2-E4A1-B380-F55EF5568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EFEF38-E196-0EF3-3132-775C4212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BE966-86B6-684E-A310-3EA2D7EC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2085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704F3746-B995-670F-7C0E-6A2C85799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5288" y="6302375"/>
            <a:ext cx="120491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CAEDCD9-8265-1A2C-CE57-E23C3144C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365125"/>
            <a:ext cx="112141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A982ADE-40DF-6EA5-703A-4EA08F8EC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825625"/>
            <a:ext cx="112141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A6060-21D9-BA43-641E-CEC9BBDF4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8BDAE11-4329-7741-BB07-42540BF58371}" type="datetimeFigureOut">
              <a:rPr lang="en-US"/>
              <a:pPr>
                <a:defRPr/>
              </a:pPr>
              <a:t>8/26/24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375E7-03D5-5DFC-D7F8-4F8F21B43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6E438-86D0-BE6D-5074-715F94D0F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8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0CE3FE7-4F40-F140-81B4-966C6D49E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fade/>
  </p:transition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kern="1200">
          <a:solidFill>
            <a:srgbClr val="163B4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163B4B"/>
          </a:solidFill>
          <a:latin typeface="Arial" panose="020B0604020202020204" pitchFamily="34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3600">
          <a:solidFill>
            <a:srgbClr val="81BC00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lang="en-US" sz="2800" kern="1200" dirty="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lang="en-US" sz="2400" kern="1200" dirty="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lang="en-US" sz="2000" kern="1200" dirty="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blue usb drive&#10;&#10;Description automatically generated with medium confidence">
            <a:extLst>
              <a:ext uri="{FF2B5EF4-FFF2-40B4-BE49-F238E27FC236}">
                <a16:creationId xmlns:a16="http://schemas.microsoft.com/office/drawing/2014/main" id="{22BE7504-0F73-4CB2-5144-D81A455EE4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03" b="6081"/>
          <a:stretch/>
        </p:blipFill>
        <p:spPr>
          <a:xfrm>
            <a:off x="5403745" y="4247910"/>
            <a:ext cx="6799830" cy="247993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D9B3AC-B648-A7FA-8B86-2B062A5E1E3D}"/>
              </a:ext>
            </a:extLst>
          </p:cNvPr>
          <p:cNvSpPr txBox="1"/>
          <p:nvPr/>
        </p:nvSpPr>
        <p:spPr>
          <a:xfrm>
            <a:off x="441807" y="1666262"/>
            <a:ext cx="75331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Bring your slide presentation on a USB drive to be connected to the session room laptop.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563B70-446D-2DE8-6D27-26974FE8FA61}"/>
              </a:ext>
            </a:extLst>
          </p:cNvPr>
          <p:cNvSpPr txBox="1"/>
          <p:nvPr/>
        </p:nvSpPr>
        <p:spPr>
          <a:xfrm>
            <a:off x="534407" y="3983584"/>
            <a:ext cx="62946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If you are not able to use a USB drive, make alternate arrangements with your Session Chair. You will not be able to use your own laptop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need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use the conference-provided laptop.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Please delete this slide before you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present at the meeting by selecting it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 the left sidebar and clicking delete.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D6C300F-2F6A-B367-83AB-9AF97D922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42116" y="1909111"/>
            <a:ext cx="2867580" cy="1696144"/>
          </a:xfrm>
          <a:prstGeom prst="rect">
            <a:avLst/>
          </a:prstGeom>
        </p:spPr>
      </p:pic>
      <p:sp>
        <p:nvSpPr>
          <p:cNvPr id="30" name="Pentagon 29">
            <a:extLst>
              <a:ext uri="{FF2B5EF4-FFF2-40B4-BE49-F238E27FC236}">
                <a16:creationId xmlns:a16="http://schemas.microsoft.com/office/drawing/2014/main" id="{E7CB2737-75C9-2261-857C-32E006D85EE3}"/>
              </a:ext>
            </a:extLst>
          </p:cNvPr>
          <p:cNvSpPr/>
          <p:nvPr/>
        </p:nvSpPr>
        <p:spPr>
          <a:xfrm>
            <a:off x="0" y="341907"/>
            <a:ext cx="4919241" cy="1192192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3DFEEC-2546-6343-9CA9-8351354AFAAF}"/>
              </a:ext>
            </a:extLst>
          </p:cNvPr>
          <p:cNvSpPr txBox="1"/>
          <p:nvPr/>
        </p:nvSpPr>
        <p:spPr>
          <a:xfrm>
            <a:off x="441807" y="492379"/>
            <a:ext cx="5162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REMINDER: </a:t>
            </a:r>
          </a:p>
        </p:txBody>
      </p:sp>
      <p:sp>
        <p:nvSpPr>
          <p:cNvPr id="31" name="Chevron 30">
            <a:extLst>
              <a:ext uri="{FF2B5EF4-FFF2-40B4-BE49-F238E27FC236}">
                <a16:creationId xmlns:a16="http://schemas.microsoft.com/office/drawing/2014/main" id="{CA67F5BE-8CE3-136F-DD2C-46B8499AB334}"/>
              </a:ext>
            </a:extLst>
          </p:cNvPr>
          <p:cNvSpPr/>
          <p:nvPr/>
        </p:nvSpPr>
        <p:spPr>
          <a:xfrm>
            <a:off x="4815068" y="341907"/>
            <a:ext cx="1099595" cy="1192192"/>
          </a:xfrm>
          <a:prstGeom prst="chevron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Chevron 32">
            <a:extLst>
              <a:ext uri="{FF2B5EF4-FFF2-40B4-BE49-F238E27FC236}">
                <a16:creationId xmlns:a16="http://schemas.microsoft.com/office/drawing/2014/main" id="{C9503F3E-D4EA-FC55-5027-4330FF7CE782}"/>
              </a:ext>
            </a:extLst>
          </p:cNvPr>
          <p:cNvSpPr/>
          <p:nvPr/>
        </p:nvSpPr>
        <p:spPr>
          <a:xfrm>
            <a:off x="5729468" y="341907"/>
            <a:ext cx="1099595" cy="1192192"/>
          </a:xfrm>
          <a:prstGeom prst="chevron">
            <a:avLst/>
          </a:pr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87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9A2B726D-1775-5901-B701-5EF0D9594EF0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360459" y="0"/>
            <a:ext cx="5831541" cy="3845860"/>
          </a:xfrm>
        </p:spPr>
        <p:txBody>
          <a:bodyPr/>
          <a:lstStyle/>
          <a:p>
            <a:pPr eaLnBrk="1" hangingPunct="1"/>
            <a:r>
              <a:rPr lang="en-US" altLang="en-US" sz="6000" dirty="0">
                <a:solidFill>
                  <a:schemeClr val="accent4"/>
                </a:solidFill>
                <a:latin typeface="Impact" panose="020B0806030902050204" pitchFamily="34" charset="0"/>
              </a:rPr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8C20B-F416-40CA-8529-D349EEE2E24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243046" y="3845859"/>
            <a:ext cx="3742217" cy="2095529"/>
          </a:xfrm>
        </p:spPr>
        <p:txBody>
          <a:bodyPr rtlCol="0"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sz="2400" dirty="0"/>
              <a:t>Name of Presenter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sz="2000" i="1" dirty="0"/>
              <a:t>Title of Presenter</a:t>
            </a:r>
            <a:endParaRPr sz="2400" i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C87540-0A26-DCAF-3E15-575007B73E19}"/>
              </a:ext>
            </a:extLst>
          </p:cNvPr>
          <p:cNvSpPr/>
          <p:nvPr/>
        </p:nvSpPr>
        <p:spPr>
          <a:xfrm>
            <a:off x="10158272" y="5941388"/>
            <a:ext cx="1844675" cy="7683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DBAFFD20-95F8-5147-EA86-972AE9E67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</a:rPr>
              <a:t>Text Slide Sample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8BA5C38C-8D2D-A9B8-9878-CEDD07698D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r>
              <a:rPr altLang="en-US"/>
              <a:t>Add text here</a:t>
            </a:r>
          </a:p>
          <a:p>
            <a:pPr eaLnBrk="1" hangingPunct="1">
              <a:buClr>
                <a:srgbClr val="81BC00"/>
              </a:buClr>
            </a:pPr>
            <a:endParaRPr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49B3D8-A4FE-EF95-E42E-18ECECFE411B}"/>
              </a:ext>
            </a:extLst>
          </p:cNvPr>
          <p:cNvSpPr/>
          <p:nvPr/>
        </p:nvSpPr>
        <p:spPr>
          <a:xfrm>
            <a:off x="417513" y="5992813"/>
            <a:ext cx="1535112" cy="6381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NS 16x9_02_ NEW">
  <a:themeElements>
    <a:clrScheme name="Custom 2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280</TotalTime>
  <Words>118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Franklin Gothic Medium</vt:lpstr>
      <vt:lpstr>Impact</vt:lpstr>
      <vt:lpstr>Wingdings</vt:lpstr>
      <vt:lpstr>ANS 16x9_02_ NEW</vt:lpstr>
      <vt:lpstr>PowerPoint Presentation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34</cp:revision>
  <dcterms:created xsi:type="dcterms:W3CDTF">2017-01-30T20:04:56Z</dcterms:created>
  <dcterms:modified xsi:type="dcterms:W3CDTF">2024-08-26T19:34:32Z</dcterms:modified>
</cp:coreProperties>
</file>