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B2"/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992D6-7273-CB40-8C5C-6D0CE81A6312}" v="9" dt="2024-08-15T18:31:0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385992D6-7273-CB40-8C5C-6D0CE81A6312}"/>
    <pc:docChg chg="undo custSel modSld modMainMaster">
      <pc:chgData name="Jay Bogardus" userId="f4e9cb4c-ecfc-4725-831c-1a17754b526a" providerId="ADAL" clId="{385992D6-7273-CB40-8C5C-6D0CE81A6312}" dt="2024-08-15T18:31:27.538" v="157" actId="14100"/>
      <pc:docMkLst>
        <pc:docMk/>
      </pc:docMkLst>
      <pc:sldChg chg="modSp mod">
        <pc:chgData name="Jay Bogardus" userId="f4e9cb4c-ecfc-4725-831c-1a17754b526a" providerId="ADAL" clId="{385992D6-7273-CB40-8C5C-6D0CE81A6312}" dt="2024-08-15T18:31:27.538" v="157" actId="14100"/>
        <pc:sldMkLst>
          <pc:docMk/>
          <pc:sldMk cId="4083143246" sldId="256"/>
        </pc:sldMkLst>
        <pc:spChg chg="mod">
          <ac:chgData name="Jay Bogardus" userId="f4e9cb4c-ecfc-4725-831c-1a17754b526a" providerId="ADAL" clId="{385992D6-7273-CB40-8C5C-6D0CE81A6312}" dt="2024-08-15T18:28:58.581" v="141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385992D6-7273-CB40-8C5C-6D0CE81A6312}" dt="2024-08-15T18:31:27.538" v="157" actId="14100"/>
          <ac:spMkLst>
            <pc:docMk/>
            <pc:sldMk cId="4083143246" sldId="256"/>
            <ac:spMk id="3" creationId="{00000000-0000-0000-0000-000000000000}"/>
          </ac:spMkLst>
        </pc:spChg>
      </pc:sldChg>
      <pc:sldMasterChg chg="modSldLayout">
        <pc:chgData name="Jay Bogardus" userId="f4e9cb4c-ecfc-4725-831c-1a17754b526a" providerId="ADAL" clId="{385992D6-7273-CB40-8C5C-6D0CE81A6312}" dt="2024-08-15T18:31:01.787" v="156" actId="166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385992D6-7273-CB40-8C5C-6D0CE81A6312}" dt="2024-08-15T18:31:01.787" v="156" actId="166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385992D6-7273-CB40-8C5C-6D0CE81A6312}" dt="2024-08-15T18:28:24.731" v="133" actId="1076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385992D6-7273-CB40-8C5C-6D0CE81A6312}" dt="2024-08-15T18:28:32.877" v="136" actId="14100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385992D6-7273-CB40-8C5C-6D0CE81A6312}" dt="2024-08-15T18:27:53.780" v="126" actId="14100"/>
            <ac:spMkLst>
              <pc:docMk/>
              <pc:sldMasterMk cId="2934933602" sldId="2147483660"/>
              <pc:sldLayoutMk cId="2080906191" sldId="2147483661"/>
              <ac:spMk id="10" creationId="{60962BDE-8402-4ACD-F35B-EBCD2B885596}"/>
            </ac:spMkLst>
          </pc:spChg>
          <pc:spChg chg="add mod">
            <ac:chgData name="Jay Bogardus" userId="f4e9cb4c-ecfc-4725-831c-1a17754b526a" providerId="ADAL" clId="{385992D6-7273-CB40-8C5C-6D0CE81A6312}" dt="2024-08-15T18:30:56.111" v="155" actId="554"/>
            <ac:spMkLst>
              <pc:docMk/>
              <pc:sldMasterMk cId="2934933602" sldId="2147483660"/>
              <pc:sldLayoutMk cId="2080906191" sldId="2147483661"/>
              <ac:spMk id="13" creationId="{1E889468-9329-6C67-1EF3-636CC0CDEBDA}"/>
            </ac:spMkLst>
          </pc:spChg>
          <pc:spChg chg="add mod">
            <ac:chgData name="Jay Bogardus" userId="f4e9cb4c-ecfc-4725-831c-1a17754b526a" providerId="ADAL" clId="{385992D6-7273-CB40-8C5C-6D0CE81A6312}" dt="2024-08-15T18:30:56.111" v="155" actId="554"/>
            <ac:spMkLst>
              <pc:docMk/>
              <pc:sldMasterMk cId="2934933602" sldId="2147483660"/>
              <pc:sldLayoutMk cId="2080906191" sldId="2147483661"/>
              <ac:spMk id="14" creationId="{9367570B-14F9-2358-3603-D44F5E568197}"/>
            </ac:spMkLst>
          </pc:spChg>
          <pc:grpChg chg="mod">
            <ac:chgData name="Jay Bogardus" userId="f4e9cb4c-ecfc-4725-831c-1a17754b526a" providerId="ADAL" clId="{385992D6-7273-CB40-8C5C-6D0CE81A6312}" dt="2024-08-15T18:31:01.787" v="156" actId="166"/>
            <ac:grpSpMkLst>
              <pc:docMk/>
              <pc:sldMasterMk cId="2934933602" sldId="2147483660"/>
              <pc:sldLayoutMk cId="2080906191" sldId="2147483661"/>
              <ac:grpSpMk id="17" creationId="{033EA119-01E9-18DD-C329-60F133EB0241}"/>
            </ac:grpSpMkLst>
          </pc:grpChg>
          <pc:picChg chg="add mod modCrop">
            <ac:chgData name="Jay Bogardus" userId="f4e9cb4c-ecfc-4725-831c-1a17754b526a" providerId="ADAL" clId="{385992D6-7273-CB40-8C5C-6D0CE81A6312}" dt="2024-08-15T18:27:28.909" v="80" actId="1076"/>
            <ac:picMkLst>
              <pc:docMk/>
              <pc:sldMasterMk cId="2934933602" sldId="2147483660"/>
              <pc:sldLayoutMk cId="2080906191" sldId="2147483661"/>
              <ac:picMk id="8" creationId="{1D7A2006-986B-8461-F640-0251C292BA78}"/>
            </ac:picMkLst>
          </pc:picChg>
          <pc:picChg chg="del mod">
            <ac:chgData name="Jay Bogardus" userId="f4e9cb4c-ecfc-4725-831c-1a17754b526a" providerId="ADAL" clId="{385992D6-7273-CB40-8C5C-6D0CE81A6312}" dt="2024-08-15T18:25:17.549" v="8" actId="478"/>
            <ac:picMkLst>
              <pc:docMk/>
              <pc:sldMasterMk cId="2934933602" sldId="2147483660"/>
              <pc:sldLayoutMk cId="2080906191" sldId="2147483661"/>
              <ac:picMk id="9" creationId="{6F590056-A2C5-7A4B-6CED-F6DC4C6409E5}"/>
            </ac:picMkLst>
          </pc:picChg>
          <pc:picChg chg="add mod">
            <ac:chgData name="Jay Bogardus" userId="f4e9cb4c-ecfc-4725-831c-1a17754b526a" providerId="ADAL" clId="{385992D6-7273-CB40-8C5C-6D0CE81A6312}" dt="2024-08-15T18:28:45.385" v="139" actId="14100"/>
            <ac:picMkLst>
              <pc:docMk/>
              <pc:sldMasterMk cId="2934933602" sldId="2147483660"/>
              <pc:sldLayoutMk cId="2080906191" sldId="2147483661"/>
              <ac:picMk id="12" creationId="{14E65B05-BC83-B05B-E04F-AA2BAD0B1D7D}"/>
            </ac:picMkLst>
          </pc:picChg>
          <pc:picChg chg="del">
            <ac:chgData name="Jay Bogardus" userId="f4e9cb4c-ecfc-4725-831c-1a17754b526a" providerId="ADAL" clId="{385992D6-7273-CB40-8C5C-6D0CE81A6312}" dt="2024-08-15T18:24:15.064" v="1" actId="478"/>
            <ac:picMkLst>
              <pc:docMk/>
              <pc:sldMasterMk cId="2934933602" sldId="2147483660"/>
              <pc:sldLayoutMk cId="2080906191" sldId="2147483661"/>
              <ac:picMk id="21" creationId="{1D199882-A881-4E88-B31E-DF3A7D0B3C8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several tubes&#10;&#10;Description automatically generated">
            <a:extLst>
              <a:ext uri="{FF2B5EF4-FFF2-40B4-BE49-F238E27FC236}">
                <a16:creationId xmlns:a16="http://schemas.microsoft.com/office/drawing/2014/main" id="{1D7A2006-986B-8461-F640-0251C292B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19383"/>
          <a:stretch/>
        </p:blipFill>
        <p:spPr>
          <a:xfrm flipH="1">
            <a:off x="0" y="-11298"/>
            <a:ext cx="9875520" cy="68692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962BDE-8402-4ACD-F35B-EBCD2B885596}"/>
              </a:ext>
            </a:extLst>
          </p:cNvPr>
          <p:cNvSpPr/>
          <p:nvPr userDrawn="1"/>
        </p:nvSpPr>
        <p:spPr>
          <a:xfrm>
            <a:off x="5827776" y="-11298"/>
            <a:ext cx="6364224" cy="68692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rgbClr val="00B0B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573" y="1700464"/>
            <a:ext cx="5861788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689290"/>
            <a:ext cx="595907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14E65B05-BC83-B05B-E04F-AA2BAD0B1D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8" y="33338"/>
            <a:ext cx="6132571" cy="2555238"/>
          </a:xfrm>
          <a:prstGeom prst="rect">
            <a:avLst/>
          </a:prstGeom>
        </p:spPr>
      </p:pic>
      <p:sp>
        <p:nvSpPr>
          <p:cNvPr id="13" name="Delay 12">
            <a:extLst>
              <a:ext uri="{FF2B5EF4-FFF2-40B4-BE49-F238E27FC236}">
                <a16:creationId xmlns:a16="http://schemas.microsoft.com/office/drawing/2014/main" id="{1E889468-9329-6C67-1EF3-636CC0CDEBDA}"/>
              </a:ext>
            </a:extLst>
          </p:cNvPr>
          <p:cNvSpPr/>
          <p:nvPr userDrawn="1"/>
        </p:nvSpPr>
        <p:spPr>
          <a:xfrm>
            <a:off x="2233428" y="5029236"/>
            <a:ext cx="2174598" cy="1900134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67570B-14F9-2358-3603-D44F5E568197}"/>
              </a:ext>
            </a:extLst>
          </p:cNvPr>
          <p:cNvSpPr/>
          <p:nvPr userDrawn="1"/>
        </p:nvSpPr>
        <p:spPr>
          <a:xfrm>
            <a:off x="-769239" y="5029236"/>
            <a:ext cx="3154680" cy="2118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EA119-01E9-18DD-C329-60F133EB0241}"/>
              </a:ext>
            </a:extLst>
          </p:cNvPr>
          <p:cNvGrpSpPr/>
          <p:nvPr userDrawn="1"/>
        </p:nvGrpSpPr>
        <p:grpSpPr>
          <a:xfrm>
            <a:off x="136924" y="5320357"/>
            <a:ext cx="3983446" cy="1203451"/>
            <a:chOff x="136924" y="5308783"/>
            <a:chExt cx="3983446" cy="1203451"/>
          </a:xfrm>
        </p:grpSpPr>
        <p:pic>
          <p:nvPicPr>
            <p:cNvPr id="15" name="Picture 1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42B1963-E9ED-598D-0208-ADC041742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94" y="5629681"/>
              <a:ext cx="3819906" cy="8825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9AAF5B-1C62-F815-837A-B1351C7D09A0}"/>
                </a:ext>
              </a:extLst>
            </p:cNvPr>
            <p:cNvSpPr txBox="1"/>
            <p:nvPr userDrawn="1"/>
          </p:nvSpPr>
          <p:spPr>
            <a:xfrm>
              <a:off x="136924" y="5308783"/>
              <a:ext cx="398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Embedded in the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7049" y="2060294"/>
            <a:ext cx="8347188" cy="2303888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0506" y="4548301"/>
            <a:ext cx="7572433" cy="131023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7608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222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2024-08-15T18:31:34Z</dcterms:modified>
</cp:coreProperties>
</file>