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6"/>
  </p:notesMasterIdLst>
  <p:sldIdLst>
    <p:sldId id="258" r:id="rId3"/>
    <p:sldId id="256" r:id="rId4"/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y Bogardus" initials="JB" lastIdx="2" clrIdx="0">
    <p:extLst>
      <p:ext uri="{19B8F6BF-5375-455C-9EA6-DF929625EA0E}">
        <p15:presenceInfo xmlns:p15="http://schemas.microsoft.com/office/powerpoint/2012/main" userId="S::jbogardus@ans.org::f4e9cb4c-ecfc-4725-831c-1a17754b52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8"/>
    <a:srgbClr val="003493"/>
    <a:srgbClr val="BE3636"/>
    <a:srgbClr val="5760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99608-6717-6D4E-8CA3-30B24645E506}" v="55" dt="2024-08-15T18:17:18.8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94" autoAdjust="0"/>
    <p:restoredTop sz="96327"/>
  </p:normalViewPr>
  <p:slideViewPr>
    <p:cSldViewPr snapToGrid="0" showGuides="1">
      <p:cViewPr varScale="1">
        <p:scale>
          <a:sx n="105" d="100"/>
          <a:sy n="105" d="100"/>
        </p:scale>
        <p:origin x="304" y="7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y Bogardus" userId="f4e9cb4c-ecfc-4725-831c-1a17754b526a" providerId="ADAL" clId="{5DA99608-6717-6D4E-8CA3-30B24645E506}"/>
    <pc:docChg chg="undo custSel modSld modMainMaster">
      <pc:chgData name="Jay Bogardus" userId="f4e9cb4c-ecfc-4725-831c-1a17754b526a" providerId="ADAL" clId="{5DA99608-6717-6D4E-8CA3-30B24645E506}" dt="2024-08-15T18:17:18.815" v="151"/>
      <pc:docMkLst>
        <pc:docMk/>
      </pc:docMkLst>
      <pc:sldChg chg="addSp delSp modSp mod">
        <pc:chgData name="Jay Bogardus" userId="f4e9cb4c-ecfc-4725-831c-1a17754b526a" providerId="ADAL" clId="{5DA99608-6717-6D4E-8CA3-30B24645E506}" dt="2024-08-15T18:16:31.021" v="136" actId="478"/>
        <pc:sldMkLst>
          <pc:docMk/>
          <pc:sldMk cId="4083143246" sldId="256"/>
        </pc:sldMkLst>
        <pc:spChg chg="mod">
          <ac:chgData name="Jay Bogardus" userId="f4e9cb4c-ecfc-4725-831c-1a17754b526a" providerId="ADAL" clId="{5DA99608-6717-6D4E-8CA3-30B24645E506}" dt="2024-08-15T18:04:11.553" v="61" actId="14100"/>
          <ac:spMkLst>
            <pc:docMk/>
            <pc:sldMk cId="4083143246" sldId="256"/>
            <ac:spMk id="2" creationId="{00000000-0000-0000-0000-000000000000}"/>
          </ac:spMkLst>
        </pc:spChg>
        <pc:spChg chg="add del mod">
          <ac:chgData name="Jay Bogardus" userId="f4e9cb4c-ecfc-4725-831c-1a17754b526a" providerId="ADAL" clId="{5DA99608-6717-6D4E-8CA3-30B24645E506}" dt="2024-08-15T18:16:31.021" v="136" actId="478"/>
          <ac:spMkLst>
            <pc:docMk/>
            <pc:sldMk cId="4083143246" sldId="256"/>
            <ac:spMk id="4" creationId="{32F4C413-7785-3A3E-6EA9-FAFC0B0AD916}"/>
          </ac:spMkLst>
        </pc:spChg>
        <pc:spChg chg="add del mod">
          <ac:chgData name="Jay Bogardus" userId="f4e9cb4c-ecfc-4725-831c-1a17754b526a" providerId="ADAL" clId="{5DA99608-6717-6D4E-8CA3-30B24645E506}" dt="2024-08-15T18:08:18.985" v="126" actId="478"/>
          <ac:spMkLst>
            <pc:docMk/>
            <pc:sldMk cId="4083143246" sldId="256"/>
            <ac:spMk id="5" creationId="{DB720CDC-4654-8FFC-F83F-10F2D947F9FE}"/>
          </ac:spMkLst>
        </pc:spChg>
      </pc:sldChg>
      <pc:sldMasterChg chg="modSldLayout">
        <pc:chgData name="Jay Bogardus" userId="f4e9cb4c-ecfc-4725-831c-1a17754b526a" providerId="ADAL" clId="{5DA99608-6717-6D4E-8CA3-30B24645E506}" dt="2024-08-15T18:17:18.815" v="151"/>
        <pc:sldMasterMkLst>
          <pc:docMk/>
          <pc:sldMasterMk cId="2934933602" sldId="2147483660"/>
        </pc:sldMasterMkLst>
        <pc:sldLayoutChg chg="addSp delSp modSp mod setBg">
          <pc:chgData name="Jay Bogardus" userId="f4e9cb4c-ecfc-4725-831c-1a17754b526a" providerId="ADAL" clId="{5DA99608-6717-6D4E-8CA3-30B24645E506}" dt="2024-08-15T18:17:18.815" v="151"/>
          <pc:sldLayoutMkLst>
            <pc:docMk/>
            <pc:sldMasterMk cId="2934933602" sldId="2147483660"/>
            <pc:sldLayoutMk cId="2080906191" sldId="2147483661"/>
          </pc:sldLayoutMkLst>
          <pc:spChg chg="mod">
            <ac:chgData name="Jay Bogardus" userId="f4e9cb4c-ecfc-4725-831c-1a17754b526a" providerId="ADAL" clId="{5DA99608-6717-6D4E-8CA3-30B24645E506}" dt="2024-08-15T18:00:06.911" v="47" actId="12788"/>
            <ac:spMkLst>
              <pc:docMk/>
              <pc:sldMasterMk cId="2934933602" sldId="2147483660"/>
              <pc:sldLayoutMk cId="2080906191" sldId="2147483661"/>
              <ac:spMk id="2" creationId="{00000000-0000-0000-0000-000000000000}"/>
            </ac:spMkLst>
          </pc:spChg>
          <pc:spChg chg="mod">
            <ac:chgData name="Jay Bogardus" userId="f4e9cb4c-ecfc-4725-831c-1a17754b526a" providerId="ADAL" clId="{5DA99608-6717-6D4E-8CA3-30B24645E506}" dt="2024-08-15T18:00:06.911" v="47" actId="12788"/>
            <ac:spMkLst>
              <pc:docMk/>
              <pc:sldMasterMk cId="2934933602" sldId="2147483660"/>
              <pc:sldLayoutMk cId="2080906191" sldId="2147483661"/>
              <ac:spMk id="3" creationId="{00000000-0000-0000-0000-000000000000}"/>
            </ac:spMkLst>
          </pc:spChg>
          <pc:spChg chg="del">
            <ac:chgData name="Jay Bogardus" userId="f4e9cb4c-ecfc-4725-831c-1a17754b526a" providerId="ADAL" clId="{5DA99608-6717-6D4E-8CA3-30B24645E506}" dt="2024-08-15T17:55:03.472" v="1" actId="478"/>
            <ac:spMkLst>
              <pc:docMk/>
              <pc:sldMasterMk cId="2934933602" sldId="2147483660"/>
              <pc:sldLayoutMk cId="2080906191" sldId="2147483661"/>
              <ac:spMk id="10" creationId="{60962BDE-8402-4ACD-F35B-EBCD2B885596}"/>
            </ac:spMkLst>
          </pc:spChg>
          <pc:spChg chg="add mod">
            <ac:chgData name="Jay Bogardus" userId="f4e9cb4c-ecfc-4725-831c-1a17754b526a" providerId="ADAL" clId="{5DA99608-6717-6D4E-8CA3-30B24645E506}" dt="2024-08-15T18:00:16.617" v="48" actId="14100"/>
            <ac:spMkLst>
              <pc:docMk/>
              <pc:sldMasterMk cId="2934933602" sldId="2147483660"/>
              <pc:sldLayoutMk cId="2080906191" sldId="2147483661"/>
              <ac:spMk id="24" creationId="{4A1A8C4B-6796-0036-2ED5-033424D511EB}"/>
            </ac:spMkLst>
          </pc:spChg>
          <pc:picChg chg="add mod">
            <ac:chgData name="Jay Bogardus" userId="f4e9cb4c-ecfc-4725-831c-1a17754b526a" providerId="ADAL" clId="{5DA99608-6717-6D4E-8CA3-30B24645E506}" dt="2024-08-15T18:15:58.776" v="131"/>
            <ac:picMkLst>
              <pc:docMk/>
              <pc:sldMasterMk cId="2934933602" sldId="2147483660"/>
              <pc:sldLayoutMk cId="2080906191" sldId="2147483661"/>
              <ac:picMk id="7" creationId="{69EDD376-E1F5-439B-76D1-BB34C9582CE0}"/>
            </ac:picMkLst>
          </pc:picChg>
          <pc:picChg chg="del">
            <ac:chgData name="Jay Bogardus" userId="f4e9cb4c-ecfc-4725-831c-1a17754b526a" providerId="ADAL" clId="{5DA99608-6717-6D4E-8CA3-30B24645E506}" dt="2024-08-15T17:55:04.800" v="2" actId="478"/>
            <ac:picMkLst>
              <pc:docMk/>
              <pc:sldMasterMk cId="2934933602" sldId="2147483660"/>
              <pc:sldLayoutMk cId="2080906191" sldId="2147483661"/>
              <ac:picMk id="9" creationId="{6F590056-A2C5-7A4B-6CED-F6DC4C6409E5}"/>
            </ac:picMkLst>
          </pc:picChg>
          <pc:picChg chg="del">
            <ac:chgData name="Jay Bogardus" userId="f4e9cb4c-ecfc-4725-831c-1a17754b526a" providerId="ADAL" clId="{5DA99608-6717-6D4E-8CA3-30B24645E506}" dt="2024-08-15T17:54:59.445" v="0" actId="478"/>
            <ac:picMkLst>
              <pc:docMk/>
              <pc:sldMasterMk cId="2934933602" sldId="2147483660"/>
              <pc:sldLayoutMk cId="2080906191" sldId="2147483661"/>
              <ac:picMk id="21" creationId="{1D199882-A881-4E88-B31E-DF3A7D0B3C8E}"/>
            </ac:picMkLst>
          </pc:picChg>
          <pc:picChg chg="add mod modCrop">
            <ac:chgData name="Jay Bogardus" userId="f4e9cb4c-ecfc-4725-831c-1a17754b526a" providerId="ADAL" clId="{5DA99608-6717-6D4E-8CA3-30B24645E506}" dt="2024-08-15T18:17:12.828" v="150" actId="732"/>
            <ac:picMkLst>
              <pc:docMk/>
              <pc:sldMasterMk cId="2934933602" sldId="2147483660"/>
              <pc:sldLayoutMk cId="2080906191" sldId="2147483661"/>
              <ac:picMk id="23" creationId="{A3EF3D0B-B2E4-EFAF-B743-0AF07EB3FF24}"/>
            </ac:picMkLst>
          </pc:picChg>
          <pc:picChg chg="add mod">
            <ac:chgData name="Jay Bogardus" userId="f4e9cb4c-ecfc-4725-831c-1a17754b526a" providerId="ADAL" clId="{5DA99608-6717-6D4E-8CA3-30B24645E506}" dt="2024-08-15T18:16:21.312" v="135" actId="14100"/>
            <ac:picMkLst>
              <pc:docMk/>
              <pc:sldMasterMk cId="2934933602" sldId="2147483660"/>
              <pc:sldLayoutMk cId="2080906191" sldId="2147483661"/>
              <ac:picMk id="26" creationId="{E286B325-51F3-C1BF-9990-5E4717B066CC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5A6E9-C7F6-A94D-86A0-DC80ECEB71E8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C1FB9-6F41-C646-AA47-606114600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4B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A3EF3D0B-B2E4-EFAF-B743-0AF07EB3F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348"/>
          <a:stretch/>
        </p:blipFill>
        <p:spPr>
          <a:xfrm>
            <a:off x="-240631" y="0"/>
            <a:ext cx="8101263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A1A8C4B-6796-0036-2ED5-033424D511EB}"/>
              </a:ext>
            </a:extLst>
          </p:cNvPr>
          <p:cNvSpPr/>
          <p:nvPr userDrawn="1"/>
        </p:nvSpPr>
        <p:spPr>
          <a:xfrm>
            <a:off x="7170821" y="1"/>
            <a:ext cx="50211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3094" y="802105"/>
            <a:ext cx="3828929" cy="3720003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004B98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0749" y="4689290"/>
            <a:ext cx="3553619" cy="1655762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4B98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8/15/24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3EA119-01E9-18DD-C329-60F133EB0241}"/>
              </a:ext>
            </a:extLst>
          </p:cNvPr>
          <p:cNvGrpSpPr/>
          <p:nvPr userDrawn="1"/>
        </p:nvGrpSpPr>
        <p:grpSpPr>
          <a:xfrm>
            <a:off x="136924" y="5308783"/>
            <a:ext cx="3983446" cy="1203451"/>
            <a:chOff x="136924" y="5308783"/>
            <a:chExt cx="3983446" cy="1203451"/>
          </a:xfrm>
        </p:grpSpPr>
        <p:pic>
          <p:nvPicPr>
            <p:cNvPr id="15" name="Picture 14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142B1963-E9ED-598D-0208-ADC0417422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694" y="5629681"/>
              <a:ext cx="3819906" cy="88255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9AAF5B-1C62-F815-837A-B1351C7D09A0}"/>
                </a:ext>
              </a:extLst>
            </p:cNvPr>
            <p:cNvSpPr txBox="1"/>
            <p:nvPr userDrawn="1"/>
          </p:nvSpPr>
          <p:spPr>
            <a:xfrm>
              <a:off x="136924" y="5308783"/>
              <a:ext cx="3983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Embedded in the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E286B325-51F3-C1BF-9990-5E4717B066C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935" y="228600"/>
            <a:ext cx="6376884" cy="265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1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87050940-D8E5-F451-EF27-9D671B8CD829}"/>
              </a:ext>
            </a:extLst>
          </p:cNvPr>
          <p:cNvSpPr/>
          <p:nvPr userDrawn="1"/>
        </p:nvSpPr>
        <p:spPr>
          <a:xfrm>
            <a:off x="-3400926" y="-1090866"/>
            <a:ext cx="9099406" cy="9912096"/>
          </a:xfrm>
          <a:prstGeom prst="ellipse">
            <a:avLst/>
          </a:prstGeom>
          <a:blipFill dpi="0" rotWithShape="1">
            <a:blip r:embed="rId2"/>
            <a:srcRect/>
            <a:stretch>
              <a:fillRect l="37375" t="4099" r="-375" b="129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9963F-D8E4-0849-A180-E3D840C9BD31}"/>
              </a:ext>
            </a:extLst>
          </p:cNvPr>
          <p:cNvSpPr/>
          <p:nvPr userDrawn="1"/>
        </p:nvSpPr>
        <p:spPr>
          <a:xfrm>
            <a:off x="2864224" y="0"/>
            <a:ext cx="9327776" cy="6858000"/>
          </a:xfrm>
          <a:prstGeom prst="rect">
            <a:avLst/>
          </a:prstGeom>
          <a:gradFill flip="none" rotWithShape="1">
            <a:gsLst>
              <a:gs pos="3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tx2">
                  <a:lumMod val="14000"/>
                  <a:lumOff val="86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98480" y="1547673"/>
            <a:ext cx="6493519" cy="3213847"/>
          </a:xfrm>
        </p:spPr>
        <p:txBody>
          <a:bodyPr anchor="b">
            <a:normAutofit/>
          </a:bodyPr>
          <a:lstStyle>
            <a:lvl1pPr algn="l">
              <a:defRPr sz="7200" b="1" i="0">
                <a:solidFill>
                  <a:srgbClr val="004B98"/>
                </a:solidFill>
                <a:effectLst/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6179" y="4976673"/>
            <a:ext cx="4398123" cy="1867368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bg2">
                    <a:lumMod val="10000"/>
                  </a:schemeClr>
                </a:solidFill>
                <a:effectLst/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23E211-EA56-89A0-3924-AE2076461D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3651" y="331712"/>
            <a:ext cx="6849979" cy="8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B5ADA29-29F4-5D45-9563-67F92E85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BBBB0095-2F5A-494C-8CA2-A6C4638EB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6CDDB342-D2DD-6B40-AD2A-E7E523943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364086E-566C-E542-8E7A-FED0A4C76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8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07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14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0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95000"/>
              </a:lnSpc>
              <a:spcBef>
                <a:spcPts val="1800"/>
              </a:spcBef>
              <a:buClr>
                <a:schemeClr val="tx1"/>
              </a:buClr>
              <a:defRPr>
                <a:effectLst/>
              </a:defRPr>
            </a:lvl1pPr>
            <a:lvl2pPr marL="685800" indent="-228600">
              <a:lnSpc>
                <a:spcPct val="95000"/>
              </a:lnSpc>
              <a:spcBef>
                <a:spcPts val="200"/>
              </a:spcBef>
              <a:buClr>
                <a:schemeClr val="tx2"/>
              </a:buClr>
              <a:buFont typeface="Arial" panose="020B0604020202020204" pitchFamily="34" charset="0"/>
              <a:buChar char="-"/>
              <a:defRPr>
                <a:effectLst/>
              </a:defRPr>
            </a:lvl2pPr>
            <a:lvl3pPr marL="1143000" indent="-228600">
              <a:lnSpc>
                <a:spcPct val="95000"/>
              </a:lnSpc>
              <a:buClr>
                <a:schemeClr val="tx2"/>
              </a:buClr>
              <a:buFont typeface="Wingdings" panose="05000000000000000000" pitchFamily="2" charset="2"/>
              <a:buChar char="§"/>
              <a:defRPr>
                <a:effectLst/>
              </a:defRPr>
            </a:lvl3pPr>
            <a:lvl4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4pPr>
            <a:lvl5pPr>
              <a:lnSpc>
                <a:spcPct val="95000"/>
              </a:lnSpc>
              <a:buClr>
                <a:schemeClr val="tx1"/>
              </a:buClr>
              <a:defRPr>
                <a:effectLst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7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0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3462FD-6242-4F4B-AF93-9C3C5884C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5A9147D-DC56-684C-A23C-A9D29C61E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252EFE-A527-1F46-B353-FFBBC9E3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16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1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7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C596B-4AE8-4712-B308-997991F60E70}" type="datetimeFigureOut">
              <a:rPr lang="en-US" smtClean="0"/>
              <a:t>8/15/24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6260E-304F-4BA0-8E11-6E941ACC6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8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56005" y="6294637"/>
            <a:ext cx="1204551" cy="4434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3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323" y="365125"/>
            <a:ext cx="112147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323" y="1825625"/>
            <a:ext cx="112147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85800" lvl="1" indent="-228600" algn="l" defTabSz="914400" rtl="0" eaLnBrk="1" latinLnBrk="0" hangingPunct="1">
              <a:lnSpc>
                <a:spcPct val="95000"/>
              </a:lnSpc>
              <a:spcBef>
                <a:spcPts val="200"/>
              </a:spcBef>
              <a:buClr>
                <a:schemeClr val="accent1"/>
              </a:buClr>
              <a:buFont typeface="Arial" panose="020B0604020202020204" pitchFamily="34" charset="0"/>
              <a:buChar char="-"/>
            </a:pPr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5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AC596B-4AE8-4712-B308-997991F60E70}" type="datetimeFigureOut">
              <a:rPr lang="en-US" smtClean="0"/>
              <a:pPr/>
              <a:t>8/15/24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8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3C6260E-304F-4BA0-8E11-6E941ACC6D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5E8D9-877A-284E-AF28-F1042FF97C0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7304" y="6330943"/>
            <a:ext cx="1105724" cy="3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1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600" b="0" kern="1200"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lang="en-US" sz="28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4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2000" kern="1200" dirty="0" smtClean="0">
          <a:solidFill>
            <a:srgbClr val="000000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lue usb drive&#10;&#10;Description automatically generated with medium confidence">
            <a:extLst>
              <a:ext uri="{FF2B5EF4-FFF2-40B4-BE49-F238E27FC236}">
                <a16:creationId xmlns:a16="http://schemas.microsoft.com/office/drawing/2014/main" id="{22BE7504-0F73-4CB2-5144-D81A455EE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03" b="6081"/>
          <a:stretch/>
        </p:blipFill>
        <p:spPr>
          <a:xfrm>
            <a:off x="5403745" y="4247910"/>
            <a:ext cx="6799830" cy="247993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FD9B3AC-B648-A7FA-8B86-2B062A5E1E3D}"/>
              </a:ext>
            </a:extLst>
          </p:cNvPr>
          <p:cNvSpPr txBox="1"/>
          <p:nvPr/>
        </p:nvSpPr>
        <p:spPr>
          <a:xfrm>
            <a:off x="441807" y="1666262"/>
            <a:ext cx="75331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Bring your slide presentation on a USB drive to be connected to the session room laptop.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563B70-446D-2DE8-6D27-26974FE8FA61}"/>
              </a:ext>
            </a:extLst>
          </p:cNvPr>
          <p:cNvSpPr txBox="1"/>
          <p:nvPr/>
        </p:nvSpPr>
        <p:spPr>
          <a:xfrm>
            <a:off x="534407" y="3983584"/>
            <a:ext cx="62946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If you are not able to use a USB drive, make alternate arrangements with your Session Chair. You will not be able to use your own laptop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and need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use the conference-provided laptop.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Please delete this slide before you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present at the meeting by selecting it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the left sidebar and clicking delete.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D6C300F-2F6A-B367-83AB-9AF97D922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42116" y="1909111"/>
            <a:ext cx="2867580" cy="1696144"/>
          </a:xfrm>
          <a:prstGeom prst="rect">
            <a:avLst/>
          </a:prstGeom>
        </p:spPr>
      </p:pic>
      <p:sp>
        <p:nvSpPr>
          <p:cNvPr id="30" name="Pentagon 29">
            <a:extLst>
              <a:ext uri="{FF2B5EF4-FFF2-40B4-BE49-F238E27FC236}">
                <a16:creationId xmlns:a16="http://schemas.microsoft.com/office/drawing/2014/main" id="{E7CB2737-75C9-2261-857C-32E006D85EE3}"/>
              </a:ext>
            </a:extLst>
          </p:cNvPr>
          <p:cNvSpPr/>
          <p:nvPr/>
        </p:nvSpPr>
        <p:spPr>
          <a:xfrm>
            <a:off x="0" y="341907"/>
            <a:ext cx="4919241" cy="1192192"/>
          </a:xfrm>
          <a:prstGeom prst="homePlat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D3DFEEC-2546-6343-9CA9-8351354AFAAF}"/>
              </a:ext>
            </a:extLst>
          </p:cNvPr>
          <p:cNvSpPr txBox="1"/>
          <p:nvPr/>
        </p:nvSpPr>
        <p:spPr>
          <a:xfrm>
            <a:off x="441807" y="492379"/>
            <a:ext cx="516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REMINDER: </a:t>
            </a:r>
          </a:p>
        </p:txBody>
      </p:sp>
      <p:sp>
        <p:nvSpPr>
          <p:cNvPr id="31" name="Chevron 30">
            <a:extLst>
              <a:ext uri="{FF2B5EF4-FFF2-40B4-BE49-F238E27FC236}">
                <a16:creationId xmlns:a16="http://schemas.microsoft.com/office/drawing/2014/main" id="{CA67F5BE-8CE3-136F-DD2C-46B8499AB334}"/>
              </a:ext>
            </a:extLst>
          </p:cNvPr>
          <p:cNvSpPr/>
          <p:nvPr/>
        </p:nvSpPr>
        <p:spPr>
          <a:xfrm>
            <a:off x="4815068" y="341907"/>
            <a:ext cx="1099595" cy="1192192"/>
          </a:xfrm>
          <a:prstGeom prst="chevron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Chevron 32">
            <a:extLst>
              <a:ext uri="{FF2B5EF4-FFF2-40B4-BE49-F238E27FC236}">
                <a16:creationId xmlns:a16="http://schemas.microsoft.com/office/drawing/2014/main" id="{C9503F3E-D4EA-FC55-5027-4330FF7CE782}"/>
              </a:ext>
            </a:extLst>
          </p:cNvPr>
          <p:cNvSpPr/>
          <p:nvPr/>
        </p:nvSpPr>
        <p:spPr>
          <a:xfrm>
            <a:off x="5729468" y="341907"/>
            <a:ext cx="1099595" cy="1192192"/>
          </a:xfrm>
          <a:prstGeom prst="chevron">
            <a:avLst/>
          </a:prstGeom>
          <a:solidFill>
            <a:schemeClr val="accent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98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0" y="231337"/>
            <a:ext cx="4759036" cy="4132845"/>
          </a:xfrm>
        </p:spPr>
        <p:txBody>
          <a:bodyPr>
            <a:normAutofit/>
          </a:bodyPr>
          <a:lstStyle/>
          <a:p>
            <a:pPr algn="r"/>
            <a:r>
              <a:rPr lang="en-US" sz="5600" b="1" dirty="0">
                <a:effectLst/>
              </a:rPr>
              <a:t>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4906" y="4548301"/>
            <a:ext cx="6658033" cy="1310232"/>
          </a:xfrm>
        </p:spPr>
        <p:txBody>
          <a:bodyPr>
            <a:normAutofit/>
          </a:bodyPr>
          <a:lstStyle/>
          <a:p>
            <a:pPr algn="r"/>
            <a:r>
              <a:rPr lang="en-US" sz="2400" dirty="0">
                <a:effectLst/>
              </a:rPr>
              <a:t>Name of Presenter </a:t>
            </a:r>
          </a:p>
          <a:p>
            <a:pPr algn="r"/>
            <a:r>
              <a:rPr lang="en-US" sz="2000" i="1" dirty="0">
                <a:effectLst/>
              </a:rPr>
              <a:t>Title of Presenter</a:t>
            </a:r>
            <a:endParaRPr lang="en-US" sz="2400" i="1" dirty="0"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67608" y="5858533"/>
            <a:ext cx="1845331" cy="7681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Place logo </a:t>
            </a:r>
            <a:br>
              <a:rPr lang="en-US" sz="1400" dirty="0"/>
            </a:br>
            <a:r>
              <a:rPr lang="en-US" sz="14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408314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Slide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r>
              <a:rPr lang="en-US" dirty="0"/>
              <a:t>Add text here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8143" y="5992481"/>
            <a:ext cx="1534722" cy="6388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Place logo </a:t>
            </a:r>
            <a:br>
              <a:rPr lang="en-US" sz="1200" dirty="0"/>
            </a:br>
            <a:r>
              <a:rPr lang="en-US" sz="1200" dirty="0"/>
              <a:t>or company name here</a:t>
            </a:r>
          </a:p>
        </p:txBody>
      </p:sp>
    </p:spTree>
    <p:extLst>
      <p:ext uri="{BB962C8B-B14F-4D97-AF65-F5344CB8AC3E}">
        <p14:creationId xmlns:p14="http://schemas.microsoft.com/office/powerpoint/2010/main" val="62310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NS 16x9_02_ NEW">
  <a:themeElements>
    <a:clrScheme name="ANS_2017">
      <a:dk1>
        <a:srgbClr val="2F5496"/>
      </a:dk1>
      <a:lt1>
        <a:srgbClr val="FFFFFF"/>
      </a:lt1>
      <a:dk2>
        <a:srgbClr val="2F5496"/>
      </a:dk2>
      <a:lt2>
        <a:srgbClr val="E7E6E6"/>
      </a:lt2>
      <a:accent1>
        <a:srgbClr val="2F5496"/>
      </a:accent1>
      <a:accent2>
        <a:srgbClr val="70AD47"/>
      </a:accent2>
      <a:accent3>
        <a:srgbClr val="FFC000"/>
      </a:accent3>
      <a:accent4>
        <a:srgbClr val="8F45C7"/>
      </a:accent4>
      <a:accent5>
        <a:srgbClr val="70AD47"/>
      </a:accent5>
      <a:accent6>
        <a:srgbClr val="BFBFB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ANS 16x9_02_ NEW</Template>
  <TotalTime>244</TotalTime>
  <Words>118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Franklin Gothic Demi Cond</vt:lpstr>
      <vt:lpstr>Franklin Gothic Medium</vt:lpstr>
      <vt:lpstr>Wingdings</vt:lpstr>
      <vt:lpstr>ANS 16x9_02_ NEW</vt:lpstr>
      <vt:lpstr>1_ANS 16x9_02_ NEW</vt:lpstr>
      <vt:lpstr>PowerPoint Presentation</vt:lpstr>
      <vt:lpstr>Title of Presentation</vt:lpstr>
      <vt:lpstr>Text Slide Sample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Valerie Gravley</dc:creator>
  <cp:lastModifiedBy>Jay Bogardus</cp:lastModifiedBy>
  <cp:revision>30</cp:revision>
  <dcterms:created xsi:type="dcterms:W3CDTF">2017-01-30T20:04:56Z</dcterms:created>
  <dcterms:modified xsi:type="dcterms:W3CDTF">2024-08-15T18:17:19Z</dcterms:modified>
</cp:coreProperties>
</file>