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E7C86-40EB-604F-9A83-140EC5C1FEA2}" v="35" dt="2024-08-06T15:51:55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508E7C86-40EB-604F-9A83-140EC5C1FEA2}"/>
    <pc:docChg chg="custSel modSld modMainMaster">
      <pc:chgData name="Jay Bogardus" userId="f4e9cb4c-ecfc-4725-831c-1a17754b526a" providerId="ADAL" clId="{508E7C86-40EB-604F-9A83-140EC5C1FEA2}" dt="2024-08-06T15:51:55.214" v="154" actId="14100"/>
      <pc:docMkLst>
        <pc:docMk/>
      </pc:docMkLst>
      <pc:sldChg chg="modSp">
        <pc:chgData name="Jay Bogardus" userId="f4e9cb4c-ecfc-4725-831c-1a17754b526a" providerId="ADAL" clId="{508E7C86-40EB-604F-9A83-140EC5C1FEA2}" dt="2024-08-06T15:51:55.214" v="154" actId="14100"/>
        <pc:sldMkLst>
          <pc:docMk/>
          <pc:sldMk cId="0" sldId="256"/>
        </pc:sldMkLst>
        <pc:spChg chg="mod">
          <ac:chgData name="Jay Bogardus" userId="f4e9cb4c-ecfc-4725-831c-1a17754b526a" providerId="ADAL" clId="{508E7C86-40EB-604F-9A83-140EC5C1FEA2}" dt="2024-08-06T15:51:55.214" v="154" actId="14100"/>
          <ac:spMkLst>
            <pc:docMk/>
            <pc:sldMk cId="0" sldId="256"/>
            <ac:spMk id="3" creationId="{DFD8C20B-F416-40CA-8529-D349EEE2E244}"/>
          </ac:spMkLst>
        </pc:spChg>
        <pc:spChg chg="mod">
          <ac:chgData name="Jay Bogardus" userId="f4e9cb4c-ecfc-4725-831c-1a17754b526a" providerId="ADAL" clId="{508E7C86-40EB-604F-9A83-140EC5C1FEA2}" dt="2024-08-06T15:51:55.214" v="154" actId="14100"/>
          <ac:spMkLst>
            <pc:docMk/>
            <pc:sldMk cId="0" sldId="256"/>
            <ac:spMk id="13313" creationId="{9A2B726D-1775-5901-B701-5EF0D9594EF0}"/>
          </ac:spMkLst>
        </pc:spChg>
      </pc:sldChg>
      <pc:sldMasterChg chg="modSldLayout">
        <pc:chgData name="Jay Bogardus" userId="f4e9cb4c-ecfc-4725-831c-1a17754b526a" providerId="ADAL" clId="{508E7C86-40EB-604F-9A83-140EC5C1FEA2}" dt="2024-08-06T15:51:43.638" v="152" actId="167"/>
        <pc:sldMasterMkLst>
          <pc:docMk/>
          <pc:sldMasterMk cId="0" sldId="2147483660"/>
        </pc:sldMasterMkLst>
        <pc:sldLayoutChg chg="addSp delSp modSp mod setBg">
          <pc:chgData name="Jay Bogardus" userId="f4e9cb4c-ecfc-4725-831c-1a17754b526a" providerId="ADAL" clId="{508E7C86-40EB-604F-9A83-140EC5C1FEA2}" dt="2024-08-06T15:51:43.638" v="152" actId="167"/>
          <pc:sldLayoutMkLst>
            <pc:docMk/>
            <pc:sldMasterMk cId="0" sldId="2147483660"/>
            <pc:sldLayoutMk cId="589901326" sldId="2147483696"/>
          </pc:sldLayoutMkLst>
          <pc:spChg chg="mod">
            <ac:chgData name="Jay Bogardus" userId="f4e9cb4c-ecfc-4725-831c-1a17754b526a" providerId="ADAL" clId="{508E7C86-40EB-604F-9A83-140EC5C1FEA2}" dt="2024-08-06T15:40:11.781" v="19" actId="14100"/>
            <ac:spMkLst>
              <pc:docMk/>
              <pc:sldMasterMk cId="0" sldId="2147483660"/>
              <pc:sldLayoutMk cId="589901326" sldId="2147483696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508E7C86-40EB-604F-9A83-140EC5C1FEA2}" dt="2024-08-06T15:40:11.781" v="19" actId="14100"/>
            <ac:spMkLst>
              <pc:docMk/>
              <pc:sldMasterMk cId="0" sldId="2147483660"/>
              <pc:sldLayoutMk cId="589901326" sldId="2147483696"/>
              <ac:spMk id="3" creationId="{00000000-0000-0000-0000-000000000000}"/>
            </ac:spMkLst>
          </pc:spChg>
          <pc:spChg chg="add del mod">
            <ac:chgData name="Jay Bogardus" userId="f4e9cb4c-ecfc-4725-831c-1a17754b526a" providerId="ADAL" clId="{508E7C86-40EB-604F-9A83-140EC5C1FEA2}" dt="2024-08-06T15:49:07.242" v="130" actId="478"/>
            <ac:spMkLst>
              <pc:docMk/>
              <pc:sldMasterMk cId="0" sldId="2147483660"/>
              <pc:sldLayoutMk cId="589901326" sldId="2147483696"/>
              <ac:spMk id="11" creationId="{EA5A5BE2-36C7-830B-06C2-4C6771A398D9}"/>
            </ac:spMkLst>
          </pc:spChg>
          <pc:picChg chg="del">
            <ac:chgData name="Jay Bogardus" userId="f4e9cb4c-ecfc-4725-831c-1a17754b526a" providerId="ADAL" clId="{508E7C86-40EB-604F-9A83-140EC5C1FEA2}" dt="2024-08-06T15:38:29.447" v="2" actId="478"/>
            <ac:picMkLst>
              <pc:docMk/>
              <pc:sldMasterMk cId="0" sldId="2147483660"/>
              <pc:sldLayoutMk cId="589901326" sldId="2147483696"/>
              <ac:picMk id="4" creationId="{816C226C-E3B0-747B-DD1F-976F57023A63}"/>
            </ac:picMkLst>
          </pc:picChg>
          <pc:picChg chg="add mod">
            <ac:chgData name="Jay Bogardus" userId="f4e9cb4c-ecfc-4725-831c-1a17754b526a" providerId="ADAL" clId="{508E7C86-40EB-604F-9A83-140EC5C1FEA2}" dt="2024-08-06T15:38:13.532" v="1"/>
            <ac:picMkLst>
              <pc:docMk/>
              <pc:sldMasterMk cId="0" sldId="2147483660"/>
              <pc:sldLayoutMk cId="589901326" sldId="2147483696"/>
              <ac:picMk id="5" creationId="{3EAEDAB5-EE2D-314F-33B7-5CF8C0B34B77}"/>
            </ac:picMkLst>
          </pc:picChg>
          <pc:picChg chg="del mod">
            <ac:chgData name="Jay Bogardus" userId="f4e9cb4c-ecfc-4725-831c-1a17754b526a" providerId="ADAL" clId="{508E7C86-40EB-604F-9A83-140EC5C1FEA2}" dt="2024-08-06T15:49:00.738" v="127" actId="478"/>
            <ac:picMkLst>
              <pc:docMk/>
              <pc:sldMasterMk cId="0" sldId="2147483660"/>
              <pc:sldLayoutMk cId="589901326" sldId="2147483696"/>
              <ac:picMk id="6" creationId="{091A0C1E-08A2-94CD-8B65-E9105C83716F}"/>
            </ac:picMkLst>
          </pc:picChg>
          <pc:picChg chg="del">
            <ac:chgData name="Jay Bogardus" userId="f4e9cb4c-ecfc-4725-831c-1a17754b526a" providerId="ADAL" clId="{508E7C86-40EB-604F-9A83-140EC5C1FEA2}" dt="2024-08-06T15:38:48.454" v="5" actId="478"/>
            <ac:picMkLst>
              <pc:docMk/>
              <pc:sldMasterMk cId="0" sldId="2147483660"/>
              <pc:sldLayoutMk cId="589901326" sldId="2147483696"/>
              <ac:picMk id="7" creationId="{3CE26A11-122F-A00F-9AFF-6570D69044B0}"/>
            </ac:picMkLst>
          </pc:picChg>
          <pc:picChg chg="add del mod modCrop">
            <ac:chgData name="Jay Bogardus" userId="f4e9cb4c-ecfc-4725-831c-1a17754b526a" providerId="ADAL" clId="{508E7C86-40EB-604F-9A83-140EC5C1FEA2}" dt="2024-08-06T15:49:05.084" v="129" actId="478"/>
            <ac:picMkLst>
              <pc:docMk/>
              <pc:sldMasterMk cId="0" sldId="2147483660"/>
              <pc:sldLayoutMk cId="589901326" sldId="2147483696"/>
              <ac:picMk id="9" creationId="{4EE76061-A983-2B64-E0E8-D2BBBE11964D}"/>
            </ac:picMkLst>
          </pc:picChg>
          <pc:picChg chg="del mod">
            <ac:chgData name="Jay Bogardus" userId="f4e9cb4c-ecfc-4725-831c-1a17754b526a" providerId="ADAL" clId="{508E7C86-40EB-604F-9A83-140EC5C1FEA2}" dt="2024-08-06T15:49:02.040" v="128" actId="478"/>
            <ac:picMkLst>
              <pc:docMk/>
              <pc:sldMasterMk cId="0" sldId="2147483660"/>
              <pc:sldLayoutMk cId="589901326" sldId="2147483696"/>
              <ac:picMk id="10" creationId="{3B2675A2-0E14-1D50-1AAD-D2358748A031}"/>
            </ac:picMkLst>
          </pc:picChg>
          <pc:picChg chg="add mod">
            <ac:chgData name="Jay Bogardus" userId="f4e9cb4c-ecfc-4725-831c-1a17754b526a" providerId="ADAL" clId="{508E7C86-40EB-604F-9A83-140EC5C1FEA2}" dt="2024-08-06T15:51:43.638" v="152" actId="167"/>
            <ac:picMkLst>
              <pc:docMk/>
              <pc:sldMasterMk cId="0" sldId="2147483660"/>
              <pc:sldLayoutMk cId="589901326" sldId="2147483696"/>
              <ac:picMk id="13" creationId="{5A94AC29-FC6C-E429-0C70-4AE87D5918BC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EF3544-CD58-50AF-4D40-291AC45DF6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BC3F7-B0B7-CB69-6CDD-957A9D637B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8535CD-53F6-5847-B6EA-32F45EE5D4FE}" type="datetimeFigureOut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73E4144-8E21-FE9D-6E96-B1D90317D1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303F84-E40F-F030-FBD0-BC25C1960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0F8A-FE2E-7E2C-FF76-4D0BA2EB34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3AE1B-9643-CAFF-A214-D6AA6C556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154506-7D01-604F-ABBF-EC994DE2A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n astronaut holding a planet&#10;&#10;Description automatically generated">
            <a:extLst>
              <a:ext uri="{FF2B5EF4-FFF2-40B4-BE49-F238E27FC236}">
                <a16:creationId xmlns:a16="http://schemas.microsoft.com/office/drawing/2014/main" id="{5A94AC29-FC6C-E429-0C70-4AE87D591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0"/>
            <a:ext cx="11993407" cy="6800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0635" y="1792225"/>
            <a:ext cx="4397455" cy="3788664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0636" y="5396105"/>
            <a:ext cx="4397456" cy="140398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990132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D2EE-6C64-2C99-3F14-8A792CB3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17BF1-935E-994B-AAB6-759E0DE3DD26}" type="datetimeFigureOut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E3A0C-9BCA-70D7-03AA-CA7ECA9F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CCD9E-99D2-29EB-2EA1-CDB3AF21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FF36-6D1E-DC43-B964-239DAB117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5555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EBC60-3906-2C6A-2F49-9BC2F5C0C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DDF62-638F-984E-BC48-8CCD4C56AB76}" type="datetimeFigureOut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6DFB7-6E24-B277-B76A-6B36252E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45253-BAC0-F59F-297F-C35E73CD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4A741-0D6A-824F-B06D-15E80E86C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5938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7157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D73FD-7514-8098-5920-6347C9DE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1234F-8227-E244-91D3-117DB4423DA0}" type="datetimeFigureOut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8D637-272B-6C22-A8DE-5CAF007F2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B09DE-D2FE-3423-BBA0-14188039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820C-0FF0-6042-8FD1-67F5BFF0B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321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DCFF0A-560D-8801-FA2E-8ED55E50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8989B-1086-8E4C-9F45-C118ECB52FF0}" type="datetimeFigureOut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40D3DC-51B8-A150-846B-EC7DED0A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A03913-45BA-05AF-51F3-0623801E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A550-B290-F446-948C-E0E4FDBBB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6259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9C0D94-AAF1-9B17-B805-5B395212B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4A208-8E67-D84A-BE2E-AEC8F041A537}" type="datetimeFigureOut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1D184B-FE04-EAF9-2460-ECF6954C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00D1BFF-5C68-25D9-D3A9-8B3840CB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B2449-1A43-084C-A9D2-86F83053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158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56F28C-9784-487D-7716-D74D3DA5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5658D-D9F8-0048-9A9F-83F6A7028DEB}" type="datetimeFigureOut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D95759-F93B-33D9-C6F4-B049925F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AD4C03-4DE8-3410-4A67-0568B2BF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1AFDC-95BC-D743-AA11-A2B01739F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0467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491B033-60ED-1544-38F8-BF4922E7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54A82-8C17-1A47-8EB2-91C604E3E977}" type="datetimeFigureOut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0014871-2D4A-A5B9-83CC-985706FD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8E36D2-5E27-2803-3BC1-5F5FFEF6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458EB-1546-204A-8B38-9E10E709E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5310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1F8162-55EF-9460-21CC-254D882A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E67D5-292E-3A42-BF84-B67B932B12AF}" type="datetimeFigureOut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167A1C-CB8D-AD54-A00B-05028B46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6E01B6-DA7B-DF71-61AC-FF9421A0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084E4-C1DC-6543-8566-96B734FA5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7472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3264DB-E5C9-C5EA-4A23-E1EDD46D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4866-CE04-E943-9A86-A1AEAC1DEFA3}" type="datetimeFigureOut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1E394C-96A2-E4A1-B380-F55EF556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EFEF38-E196-0EF3-3132-775C4212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966-86B6-684E-A310-3EA2D7EC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2085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704F3746-B995-670F-7C0E-6A2C8579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88" y="6302375"/>
            <a:ext cx="12049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CAEDCD9-8265-1A2C-CE57-E23C3144C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365125"/>
            <a:ext cx="112141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A982ADE-40DF-6EA5-703A-4EA08F8EC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825625"/>
            <a:ext cx="112141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A6060-21D9-BA43-641E-CEC9BBDF4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8BDAE11-4329-7741-BB07-42540BF58371}" type="datetimeFigureOut">
              <a:rPr lang="en-US"/>
              <a:pPr>
                <a:defRPr/>
              </a:pPr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375E7-03D5-5DFC-D7F8-4F8F21B43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6E438-86D0-BE6D-5074-715F94D0F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0CE3FE7-4F40-F140-81B4-966C6D49E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kern="1200">
          <a:solidFill>
            <a:srgbClr val="163B4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lang="en-US" sz="2800" kern="1200" dirty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400" kern="1200" dirty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000" kern="1200" dirty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9A2B726D-1775-5901-B701-5EF0D9594E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14859" y="1730415"/>
            <a:ext cx="5295095" cy="3397169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8C20B-F416-40CA-8529-D349EEE2E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0707" y="5127585"/>
            <a:ext cx="5299247" cy="16348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/>
              <a:t>Name of Presenter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sz="2000" i="1" dirty="0"/>
              <a:t>Title of Presenter</a:t>
            </a:r>
            <a:endParaRPr sz="24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87540-0A26-DCAF-3E15-575007B73E19}"/>
              </a:ext>
            </a:extLst>
          </p:cNvPr>
          <p:cNvSpPr/>
          <p:nvPr/>
        </p:nvSpPr>
        <p:spPr>
          <a:xfrm>
            <a:off x="10158272" y="5941388"/>
            <a:ext cx="1844675" cy="7683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BAFFD20-95F8-5147-EA86-972AE9E67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Text Slide Sample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8BA5C38C-8D2D-A9B8-9878-CEDD07698D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81BC00"/>
              </a:buClr>
            </a:pPr>
            <a:r>
              <a:rPr altLang="en-US"/>
              <a:t>Add text here</a:t>
            </a:r>
          </a:p>
          <a:p>
            <a:pPr eaLnBrk="1" hangingPunct="1">
              <a:buClr>
                <a:srgbClr val="81BC00"/>
              </a:buClr>
            </a:pPr>
            <a:r>
              <a:rPr altLang="en-US"/>
              <a:t>Add text here</a:t>
            </a:r>
          </a:p>
          <a:p>
            <a:pPr eaLnBrk="1" hangingPunct="1">
              <a:buClr>
                <a:srgbClr val="81BC00"/>
              </a:buClr>
            </a:pPr>
            <a:r>
              <a:rPr altLang="en-US"/>
              <a:t>Add text here</a:t>
            </a:r>
          </a:p>
          <a:p>
            <a:pPr eaLnBrk="1" hangingPunct="1">
              <a:buClr>
                <a:srgbClr val="81BC00"/>
              </a:buClr>
            </a:pPr>
            <a:r>
              <a:rPr altLang="en-US"/>
              <a:t>Add text here</a:t>
            </a:r>
          </a:p>
          <a:p>
            <a:pPr eaLnBrk="1" hangingPunct="1">
              <a:buClr>
                <a:srgbClr val="81BC00"/>
              </a:buClr>
            </a:pPr>
            <a:r>
              <a:rPr altLang="en-US"/>
              <a:t>Add text here</a:t>
            </a:r>
          </a:p>
          <a:p>
            <a:pPr eaLnBrk="1" hangingPunct="1">
              <a:buClr>
                <a:srgbClr val="81BC00"/>
              </a:buClr>
            </a:pPr>
            <a:endParaRPr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49B3D8-A4FE-EF95-E42E-18ECECFE411B}"/>
              </a:ext>
            </a:extLst>
          </p:cNvPr>
          <p:cNvSpPr/>
          <p:nvPr/>
        </p:nvSpPr>
        <p:spPr>
          <a:xfrm>
            <a:off x="417513" y="5992813"/>
            <a:ext cx="1535112" cy="6381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NS 16x9_02_ NEW">
  <a:themeElements>
    <a:clrScheme name="Custom 2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260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Medium</vt:lpstr>
      <vt:lpstr>Wingdings</vt:lpstr>
      <vt:lpstr>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35</cp:revision>
  <dcterms:created xsi:type="dcterms:W3CDTF">2017-01-30T20:04:56Z</dcterms:created>
  <dcterms:modified xsi:type="dcterms:W3CDTF">2025-03-06T14:34:56Z</dcterms:modified>
</cp:coreProperties>
</file>